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72" r:id="rId5"/>
    <p:sldId id="284" r:id="rId6"/>
    <p:sldId id="285" r:id="rId7"/>
    <p:sldId id="273" r:id="rId8"/>
    <p:sldId id="274" r:id="rId9"/>
    <p:sldId id="281" r:id="rId10"/>
    <p:sldId id="282" r:id="rId11"/>
    <p:sldId id="283" r:id="rId12"/>
    <p:sldId id="269" r:id="rId13"/>
    <p:sldId id="279" r:id="rId14"/>
    <p:sldId id="277" r:id="rId15"/>
    <p:sldId id="286" r:id="rId16"/>
    <p:sldId id="276" r:id="rId17"/>
    <p:sldId id="278" r:id="rId18"/>
    <p:sldId id="287" r:id="rId19"/>
    <p:sldId id="289" r:id="rId20"/>
    <p:sldId id="292" r:id="rId21"/>
    <p:sldId id="291" r:id="rId22"/>
    <p:sldId id="290" r:id="rId23"/>
    <p:sldId id="267" r:id="rId24"/>
  </p:sldIdLst>
  <p:sldSz cx="18288000" cy="10287000"/>
  <p:notesSz cx="6858000" cy="9144000"/>
  <p:embeddedFontLs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entury Schoolbook" panose="02040604050505020304" pitchFamily="18" charset="0"/>
      <p:regular r:id="rId29"/>
      <p:bold r:id="rId30"/>
      <p:italic r:id="rId31"/>
      <p:boldItalic r:id="rId32"/>
    </p:embeddedFont>
    <p:embeddedFont>
      <p:font typeface="Cormorant Garamond Bold Italics" panose="020B0604020202020204" charset="0"/>
      <p:regular r:id="rId33"/>
    </p:embeddedFont>
    <p:embeddedFont>
      <p:font typeface="Microsoft Sans Serif" panose="020B0604020202020204" pitchFamily="34" charset="0"/>
      <p:regular r:id="rId34"/>
    </p:embeddedFont>
    <p:embeddedFont>
      <p:font typeface="Quicksand Bold" panose="020B0604020202020204" charset="0"/>
      <p:regular r:id="rId35"/>
    </p:embeddedFont>
    <p:embeddedFont>
      <p:font typeface="Seaford" panose="000005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208E4-4095-BC07-AD72-C684187FF135}" v="5" dt="2025-03-20T19:38:33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ark" userId="S::cpark@conestogac.on.ca::0b00a184-fe7a-4b62-8e20-a4565ad4c34d" providerId="AD" clId="Web-{2D8D36BB-548A-CCD6-DA68-D5EDF3696702}"/>
    <pc:docChg chg="modSld">
      <pc:chgData name="Chris Park" userId="S::cpark@conestogac.on.ca::0b00a184-fe7a-4b62-8e20-a4565ad4c34d" providerId="AD" clId="Web-{2D8D36BB-548A-CCD6-DA68-D5EDF3696702}" dt="2025-03-16T00:28:19.480" v="1544" actId="14100"/>
      <pc:docMkLst>
        <pc:docMk/>
      </pc:docMkLst>
      <pc:sldChg chg="addSp delSp modSp">
        <pc:chgData name="Chris Park" userId="S::cpark@conestogac.on.ca::0b00a184-fe7a-4b62-8e20-a4565ad4c34d" providerId="AD" clId="Web-{2D8D36BB-548A-CCD6-DA68-D5EDF3696702}" dt="2025-03-15T22:35:06.907" v="1498" actId="20577"/>
        <pc:sldMkLst>
          <pc:docMk/>
          <pc:sldMk cId="0" sldId="256"/>
        </pc:sldMkLst>
        <pc:spChg chg="mod">
          <ac:chgData name="Chris Park" userId="S::cpark@conestogac.on.ca::0b00a184-fe7a-4b62-8e20-a4565ad4c34d" providerId="AD" clId="Web-{2D8D36BB-548A-CCD6-DA68-D5EDF3696702}" dt="2025-03-15T22:35:06.907" v="1498" actId="20577"/>
          <ac:spMkLst>
            <pc:docMk/>
            <pc:sldMk cId="0" sldId="256"/>
            <ac:spMk id="2" creationId="{00000000-0000-0000-0000-000000000000}"/>
          </ac:spMkLst>
        </pc:spChg>
        <pc:picChg chg="add del mod">
          <ac:chgData name="Chris Park" userId="S::cpark@conestogac.on.ca::0b00a184-fe7a-4b62-8e20-a4565ad4c34d" providerId="AD" clId="Web-{2D8D36BB-548A-CCD6-DA68-D5EDF3696702}" dt="2025-03-15T22:28:11.214" v="1471"/>
          <ac:picMkLst>
            <pc:docMk/>
            <pc:sldMk cId="0" sldId="256"/>
            <ac:picMk id="10" creationId="{09682E38-6C9C-5ACB-7110-81F4A504EB2D}"/>
          </ac:picMkLst>
        </pc:picChg>
        <pc:picChg chg="add del mod">
          <ac:chgData name="Chris Park" userId="S::cpark@conestogac.on.ca::0b00a184-fe7a-4b62-8e20-a4565ad4c34d" providerId="AD" clId="Web-{2D8D36BB-548A-CCD6-DA68-D5EDF3696702}" dt="2025-03-15T22:26:26.915" v="1467"/>
          <ac:picMkLst>
            <pc:docMk/>
            <pc:sldMk cId="0" sldId="256"/>
            <ac:picMk id="10" creationId="{0CD3EC7F-30C8-E40E-335B-2DB94509C25F}"/>
          </ac:picMkLst>
        </pc:picChg>
        <pc:picChg chg="add del mod">
          <ac:chgData name="Chris Park" userId="S::cpark@conestogac.on.ca::0b00a184-fe7a-4b62-8e20-a4565ad4c34d" providerId="AD" clId="Web-{2D8D36BB-548A-CCD6-DA68-D5EDF3696702}" dt="2025-03-15T22:27:04.666" v="1469"/>
          <ac:picMkLst>
            <pc:docMk/>
            <pc:sldMk cId="0" sldId="256"/>
            <ac:picMk id="11" creationId="{12EE0E41-2CD0-51D0-4BC7-D2A2B3453DAE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2:34:54.767" v="1497"/>
          <ac:picMkLst>
            <pc:docMk/>
            <pc:sldMk cId="0" sldId="256"/>
            <ac:picMk id="11" creationId="{58920368-6F18-DC1A-C0C3-997E7340E8B5}"/>
          </ac:picMkLst>
        </pc:picChg>
      </pc:sldChg>
      <pc:sldChg chg="modSp">
        <pc:chgData name="Chris Park" userId="S::cpark@conestogac.on.ca::0b00a184-fe7a-4b62-8e20-a4565ad4c34d" providerId="AD" clId="Web-{2D8D36BB-548A-CCD6-DA68-D5EDF3696702}" dt="2025-03-16T00:25:24.806" v="1502" actId="20577"/>
        <pc:sldMkLst>
          <pc:docMk/>
          <pc:sldMk cId="0" sldId="257"/>
        </pc:sldMkLst>
        <pc:spChg chg="mod">
          <ac:chgData name="Chris Park" userId="S::cpark@conestogac.on.ca::0b00a184-fe7a-4b62-8e20-a4565ad4c34d" providerId="AD" clId="Web-{2D8D36BB-548A-CCD6-DA68-D5EDF3696702}" dt="2025-03-16T00:25:24.806" v="1502" actId="20577"/>
          <ac:spMkLst>
            <pc:docMk/>
            <pc:sldMk cId="0" sldId="257"/>
            <ac:spMk id="11" creationId="{00000000-0000-0000-0000-000000000000}"/>
          </ac:spMkLst>
        </pc:spChg>
      </pc:sldChg>
      <pc:sldChg chg="modSp">
        <pc:chgData name="Chris Park" userId="S::cpark@conestogac.on.ca::0b00a184-fe7a-4b62-8e20-a4565ad4c34d" providerId="AD" clId="Web-{2D8D36BB-548A-CCD6-DA68-D5EDF3696702}" dt="2025-03-15T22:25:32.914" v="1465" actId="20577"/>
        <pc:sldMkLst>
          <pc:docMk/>
          <pc:sldMk cId="0" sldId="259"/>
        </pc:sldMkLst>
        <pc:spChg chg="mod">
          <ac:chgData name="Chris Park" userId="S::cpark@conestogac.on.ca::0b00a184-fe7a-4b62-8e20-a4565ad4c34d" providerId="AD" clId="Web-{2D8D36BB-548A-CCD6-DA68-D5EDF3696702}" dt="2025-03-15T22:25:32.914" v="1465" actId="20577"/>
          <ac:spMkLst>
            <pc:docMk/>
            <pc:sldMk cId="0" sldId="259"/>
            <ac:spMk id="10" creationId="{00000000-0000-0000-0000-000000000000}"/>
          </ac:spMkLst>
        </pc:spChg>
      </pc:sldChg>
      <pc:sldChg chg="addSp delSp modSp">
        <pc:chgData name="Chris Park" userId="S::cpark@conestogac.on.ca::0b00a184-fe7a-4b62-8e20-a4565ad4c34d" providerId="AD" clId="Web-{2D8D36BB-548A-CCD6-DA68-D5EDF3696702}" dt="2025-03-16T00:28:19.480" v="1544" actId="14100"/>
        <pc:sldMkLst>
          <pc:docMk/>
          <pc:sldMk cId="571325250" sldId="268"/>
        </pc:sldMkLst>
        <pc:spChg chg="mod">
          <ac:chgData name="Chris Park" userId="S::cpark@conestogac.on.ca::0b00a184-fe7a-4b62-8e20-a4565ad4c34d" providerId="AD" clId="Web-{2D8D36BB-548A-CCD6-DA68-D5EDF3696702}" dt="2025-03-16T00:25:29.416" v="1504" actId="20577"/>
          <ac:spMkLst>
            <pc:docMk/>
            <pc:sldMk cId="571325250" sldId="268"/>
            <ac:spMk id="11" creationId="{2457A5CB-7AD8-8F96-8DAD-BD96300A0F01}"/>
          </ac:spMkLst>
        </pc:spChg>
        <pc:spChg chg="add mod ord">
          <ac:chgData name="Chris Park" userId="S::cpark@conestogac.on.ca::0b00a184-fe7a-4b62-8e20-a4565ad4c34d" providerId="AD" clId="Web-{2D8D36BB-548A-CCD6-DA68-D5EDF3696702}" dt="2025-03-16T00:28:19.480" v="1544" actId="14100"/>
          <ac:spMkLst>
            <pc:docMk/>
            <pc:sldMk cId="571325250" sldId="268"/>
            <ac:spMk id="12" creationId="{3E4DD0C2-3B66-5198-F570-94CE3F34D11B}"/>
          </ac:spMkLst>
        </pc:spChg>
        <pc:picChg chg="add mod">
          <ac:chgData name="Chris Park" userId="S::cpark@conestogac.on.ca::0b00a184-fe7a-4b62-8e20-a4565ad4c34d" providerId="AD" clId="Web-{2D8D36BB-548A-CCD6-DA68-D5EDF3696702}" dt="2025-03-16T00:27:38.604" v="1538" actId="1076"/>
          <ac:picMkLst>
            <pc:docMk/>
            <pc:sldMk cId="571325250" sldId="268"/>
            <ac:picMk id="6" creationId="{B6F908EF-C6C1-FA83-2395-FF9F91084F7D}"/>
          </ac:picMkLst>
        </pc:picChg>
        <pc:picChg chg="add del mod">
          <ac:chgData name="Chris Park" userId="S::cpark@conestogac.on.ca::0b00a184-fe7a-4b62-8e20-a4565ad4c34d" providerId="AD" clId="Web-{2D8D36BB-548A-CCD6-DA68-D5EDF3696702}" dt="2025-03-16T00:26:09.728" v="1513"/>
          <ac:picMkLst>
            <pc:docMk/>
            <pc:sldMk cId="571325250" sldId="268"/>
            <ac:picMk id="7" creationId="{E11DEE56-2A5E-A12C-558C-ED5776D00BF4}"/>
          </ac:picMkLst>
        </pc:picChg>
        <pc:picChg chg="add mod">
          <ac:chgData name="Chris Park" userId="S::cpark@conestogac.on.ca::0b00a184-fe7a-4b62-8e20-a4565ad4c34d" providerId="AD" clId="Web-{2D8D36BB-548A-CCD6-DA68-D5EDF3696702}" dt="2025-03-16T00:27:36.011" v="1537" actId="1076"/>
          <ac:picMkLst>
            <pc:docMk/>
            <pc:sldMk cId="571325250" sldId="268"/>
            <ac:picMk id="8" creationId="{3245DBEF-0DB3-FFFF-DEEA-7C5A1F68BF3A}"/>
          </ac:picMkLst>
        </pc:picChg>
        <pc:picChg chg="mod">
          <ac:chgData name="Chris Park" userId="S::cpark@conestogac.on.ca::0b00a184-fe7a-4b62-8e20-a4565ad4c34d" providerId="AD" clId="Web-{2D8D36BB-548A-CCD6-DA68-D5EDF3696702}" dt="2025-03-16T00:26:42.291" v="1525" actId="1076"/>
          <ac:picMkLst>
            <pc:docMk/>
            <pc:sldMk cId="571325250" sldId="268"/>
            <ac:picMk id="10" creationId="{1C81D881-3E0D-9CB7-EA6C-24C47D266F96}"/>
          </ac:picMkLst>
        </pc:picChg>
      </pc:sldChg>
      <pc:sldChg chg="addSp delSp modSp">
        <pc:chgData name="Chris Park" userId="S::cpark@conestogac.on.ca::0b00a184-fe7a-4b62-8e20-a4565ad4c34d" providerId="AD" clId="Web-{2D8D36BB-548A-CCD6-DA68-D5EDF3696702}" dt="2025-03-15T22:23:26.443" v="1428" actId="1076"/>
        <pc:sldMkLst>
          <pc:docMk/>
          <pc:sldMk cId="1676303269" sldId="276"/>
        </pc:sldMkLst>
        <pc:spChg chg="add mod">
          <ac:chgData name="Chris Park" userId="S::cpark@conestogac.on.ca::0b00a184-fe7a-4b62-8e20-a4565ad4c34d" providerId="AD" clId="Web-{2D8D36BB-548A-CCD6-DA68-D5EDF3696702}" dt="2025-03-15T22:07:49.785" v="1153" actId="14100"/>
          <ac:spMkLst>
            <pc:docMk/>
            <pc:sldMk cId="1676303269" sldId="276"/>
            <ac:spMk id="2" creationId="{5F007CE1-60FF-DA40-91CA-10660A95A2BE}"/>
          </ac:spMkLst>
        </pc:spChg>
        <pc:spChg chg="add ord">
          <ac:chgData name="Chris Park" userId="S::cpark@conestogac.on.ca::0b00a184-fe7a-4b62-8e20-a4565ad4c34d" providerId="AD" clId="Web-{2D8D36BB-548A-CCD6-DA68-D5EDF3696702}" dt="2025-03-15T21:43:23.075" v="1011"/>
          <ac:spMkLst>
            <pc:docMk/>
            <pc:sldMk cId="1676303269" sldId="276"/>
            <ac:spMk id="3" creationId="{5FCC0B40-E8CE-45BD-785E-54FCB1450BA3}"/>
          </ac:spMkLst>
        </pc:spChg>
        <pc:spChg chg="del">
          <ac:chgData name="Chris Park" userId="S::cpark@conestogac.on.ca::0b00a184-fe7a-4b62-8e20-a4565ad4c34d" providerId="AD" clId="Web-{2D8D36BB-548A-CCD6-DA68-D5EDF3696702}" dt="2025-03-15T21:41:35.495" v="959"/>
          <ac:spMkLst>
            <pc:docMk/>
            <pc:sldMk cId="1676303269" sldId="276"/>
            <ac:spMk id="4" creationId="{A7F219E7-47CD-40AF-AA1E-085311AF676F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43"/>
          <ac:spMkLst>
            <pc:docMk/>
            <pc:sldMk cId="1676303269" sldId="276"/>
            <ac:spMk id="5" creationId="{BF402250-702D-79D3-BE00-E499656B958C}"/>
          </ac:spMkLst>
        </pc:spChg>
        <pc:spChg chg="ord">
          <ac:chgData name="Chris Park" userId="S::cpark@conestogac.on.ca::0b00a184-fe7a-4b62-8e20-a4565ad4c34d" providerId="AD" clId="Web-{2D8D36BB-548A-CCD6-DA68-D5EDF3696702}" dt="2025-03-15T21:43:33.887" v="1013"/>
          <ac:spMkLst>
            <pc:docMk/>
            <pc:sldMk cId="1676303269" sldId="276"/>
            <ac:spMk id="6" creationId="{5A0D6BA4-802E-8F00-7195-CF1F2CAA2A0B}"/>
          </ac:spMkLst>
        </pc:spChg>
        <pc:spChg chg="add ord">
          <ac:chgData name="Chris Park" userId="S::cpark@conestogac.on.ca::0b00a184-fe7a-4b62-8e20-a4565ad4c34d" providerId="AD" clId="Web-{2D8D36BB-548A-CCD6-DA68-D5EDF3696702}" dt="2025-03-15T21:43:28.309" v="1012"/>
          <ac:spMkLst>
            <pc:docMk/>
            <pc:sldMk cId="1676303269" sldId="276"/>
            <ac:spMk id="9" creationId="{AB304B74-4F43-AF49-15B8-C886A11C47DE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41"/>
          <ac:spMkLst>
            <pc:docMk/>
            <pc:sldMk cId="1676303269" sldId="276"/>
            <ac:spMk id="10" creationId="{05923870-3480-7A9B-75F6-2075AD01D651}"/>
          </ac:spMkLst>
        </pc:spChg>
        <pc:spChg chg="add">
          <ac:chgData name="Chris Park" userId="S::cpark@conestogac.on.ca::0b00a184-fe7a-4b62-8e20-a4565ad4c34d" providerId="AD" clId="Web-{2D8D36BB-548A-CCD6-DA68-D5EDF3696702}" dt="2025-03-15T22:08:16.144" v="1177"/>
          <ac:spMkLst>
            <pc:docMk/>
            <pc:sldMk cId="1676303269" sldId="276"/>
            <ac:spMk id="11" creationId="{E5D2603D-36E6-6BCA-87F0-D9AFDD98A5A7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40"/>
          <ac:spMkLst>
            <pc:docMk/>
            <pc:sldMk cId="1676303269" sldId="276"/>
            <ac:spMk id="12" creationId="{49460936-3922-EC97-0734-4313C42F10EA}"/>
          </ac:spMkLst>
        </pc:spChg>
        <pc:spChg chg="ord">
          <ac:chgData name="Chris Park" userId="S::cpark@conestogac.on.ca::0b00a184-fe7a-4b62-8e20-a4565ad4c34d" providerId="AD" clId="Web-{2D8D36BB-548A-CCD6-DA68-D5EDF3696702}" dt="2025-03-15T21:43:38.794" v="1014"/>
          <ac:spMkLst>
            <pc:docMk/>
            <pc:sldMk cId="1676303269" sldId="276"/>
            <ac:spMk id="13" creationId="{F3F194C0-BB62-4527-A80B-C1CA7BBABB62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7:16.390" v="1320" actId="1076"/>
          <ac:spMkLst>
            <pc:docMk/>
            <pc:sldMk cId="1676303269" sldId="276"/>
            <ac:spMk id="15" creationId="{43541569-88EA-E144-14F6-13FED1F42628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80"/>
          <ac:spMkLst>
            <pc:docMk/>
            <pc:sldMk cId="1676303269" sldId="276"/>
            <ac:spMk id="15" creationId="{B020C1D9-01AC-9995-D346-A034E87CDADE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9"/>
          <ac:spMkLst>
            <pc:docMk/>
            <pc:sldMk cId="1676303269" sldId="276"/>
            <ac:spMk id="16" creationId="{F3F93AB8-EFD4-7EBA-2E94-97EF30F9547D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8"/>
          <ac:spMkLst>
            <pc:docMk/>
            <pc:sldMk cId="1676303269" sldId="276"/>
            <ac:spMk id="18" creationId="{7872C221-F678-5116-3C11-FA73976D0CDE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9"/>
          <ac:spMkLst>
            <pc:docMk/>
            <pc:sldMk cId="1676303269" sldId="276"/>
            <ac:spMk id="19" creationId="{053D9FF6-477E-C8FA-9FA9-C66F2D1A9B35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9:50.818" v="1193" actId="688"/>
          <ac:spMkLst>
            <pc:docMk/>
            <pc:sldMk cId="1676303269" sldId="276"/>
            <ac:spMk id="19" creationId="{1B2BD370-F692-DE96-F9A2-0BB3F6839822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7"/>
          <ac:spMkLst>
            <pc:docMk/>
            <pc:sldMk cId="1676303269" sldId="276"/>
            <ac:spMk id="20" creationId="{0579961F-5E35-A7D3-BE78-8F6099F68812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6"/>
          <ac:spMkLst>
            <pc:docMk/>
            <pc:sldMk cId="1676303269" sldId="276"/>
            <ac:spMk id="22" creationId="{7753C341-4E03-B646-CA6E-3FCE0D95770A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1:28.429" v="1203" actId="1076"/>
          <ac:spMkLst>
            <pc:docMk/>
            <pc:sldMk cId="1676303269" sldId="276"/>
            <ac:spMk id="23" creationId="{7A332FC8-EB3D-C083-7AC1-3ECC84F4B587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8"/>
          <ac:spMkLst>
            <pc:docMk/>
            <pc:sldMk cId="1676303269" sldId="276"/>
            <ac:spMk id="23" creationId="{964765BB-FB71-83F1-0220-6F3E2E15BE1A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5"/>
          <ac:spMkLst>
            <pc:docMk/>
            <pc:sldMk cId="1676303269" sldId="276"/>
            <ac:spMk id="24" creationId="{B84F1B09-771B-5154-D39F-10B1F434F73D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3:01.071" v="1256" actId="1076"/>
          <ac:spMkLst>
            <pc:docMk/>
            <pc:sldMk cId="1676303269" sldId="276"/>
            <ac:spMk id="25" creationId="{B22FC2E0-AED0-9829-5EED-E9925E6669D4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4"/>
          <ac:spMkLst>
            <pc:docMk/>
            <pc:sldMk cId="1676303269" sldId="276"/>
            <ac:spMk id="26" creationId="{B75D47F7-38FD-D3EA-03A9-A99C7063D7CF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7"/>
          <ac:spMkLst>
            <pc:docMk/>
            <pc:sldMk cId="1676303269" sldId="276"/>
            <ac:spMk id="27" creationId="{36051F37-198D-56A4-C811-387E0BBFF322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5:52.121" v="1298" actId="1076"/>
          <ac:spMkLst>
            <pc:docMk/>
            <pc:sldMk cId="1676303269" sldId="276"/>
            <ac:spMk id="27" creationId="{8AF9C599-FD89-16D3-B47E-759E7E9FEED8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6:04.465" v="1308" actId="1076"/>
          <ac:spMkLst>
            <pc:docMk/>
            <pc:sldMk cId="1676303269" sldId="276"/>
            <ac:spMk id="30" creationId="{52361BB0-FE62-55C2-72C9-ECA6B9F1149C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3"/>
          <ac:spMkLst>
            <pc:docMk/>
            <pc:sldMk cId="1676303269" sldId="276"/>
            <ac:spMk id="30" creationId="{9F25EA8D-7726-C502-EA9E-5059C7E3D8F3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6"/>
          <ac:spMkLst>
            <pc:docMk/>
            <pc:sldMk cId="1676303269" sldId="276"/>
            <ac:spMk id="31" creationId="{D162EB07-2D10-837D-1857-15D407CFC55A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7:37" v="1326" actId="20577"/>
          <ac:spMkLst>
            <pc:docMk/>
            <pc:sldMk cId="1676303269" sldId="276"/>
            <ac:spMk id="32" creationId="{3DE040C5-07B7-95D3-15D9-527D0B3405A7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2"/>
          <ac:spMkLst>
            <pc:docMk/>
            <pc:sldMk cId="1676303269" sldId="276"/>
            <ac:spMk id="32" creationId="{B3C19077-0F24-0CB8-BCFF-B33D4D0A1893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1"/>
          <ac:spMkLst>
            <pc:docMk/>
            <pc:sldMk cId="1676303269" sldId="276"/>
            <ac:spMk id="34" creationId="{644557A9-5977-7F75-57F6-18606872CBEA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5"/>
          <ac:spMkLst>
            <pc:docMk/>
            <pc:sldMk cId="1676303269" sldId="276"/>
            <ac:spMk id="35" creationId="{356DE19B-63F4-FAC7-EF5A-ABF017291ED5}"/>
          </ac:spMkLst>
        </pc:spChg>
        <pc:spChg chg="add mod">
          <ac:chgData name="Chris Park" userId="S::cpark@conestogac.on.ca::0b00a184-fe7a-4b62-8e20-a4565ad4c34d" providerId="AD" clId="Web-{2D8D36BB-548A-CCD6-DA68-D5EDF3696702}" dt="2025-03-15T22:18:58.798" v="1340" actId="1076"/>
          <ac:spMkLst>
            <pc:docMk/>
            <pc:sldMk cId="1676303269" sldId="276"/>
            <ac:spMk id="36" creationId="{3EFDC0B4-3390-FC11-C297-BE4340FBCC69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30"/>
          <ac:spMkLst>
            <pc:docMk/>
            <pc:sldMk cId="1676303269" sldId="276"/>
            <ac:spMk id="36" creationId="{516E4FA8-3BCD-A359-BB7D-6128CAB05156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29"/>
          <ac:spMkLst>
            <pc:docMk/>
            <pc:sldMk cId="1676303269" sldId="276"/>
            <ac:spMk id="38" creationId="{20BD4D0B-09A3-7584-6F76-857C33060137}"/>
          </ac:spMkLst>
        </pc:spChg>
        <pc:spChg chg="add mod">
          <ac:chgData name="Chris Park" userId="S::cpark@conestogac.on.ca::0b00a184-fe7a-4b62-8e20-a4565ad4c34d" providerId="AD" clId="Web-{2D8D36BB-548A-CCD6-DA68-D5EDF3696702}" dt="2025-03-15T22:22:06.145" v="1406" actId="1076"/>
          <ac:spMkLst>
            <pc:docMk/>
            <pc:sldMk cId="1676303269" sldId="276"/>
            <ac:spMk id="38" creationId="{CE5BDA61-2E69-B16C-A059-C2E2D5AF7ED8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4"/>
          <ac:spMkLst>
            <pc:docMk/>
            <pc:sldMk cId="1676303269" sldId="276"/>
            <ac:spMk id="39" creationId="{EF9AAEF5-EFDC-9594-D202-BB2B24795494}"/>
          </ac:spMkLst>
        </pc:spChg>
        <pc:spChg chg="add mod">
          <ac:chgData name="Chris Park" userId="S::cpark@conestogac.on.ca::0b00a184-fe7a-4b62-8e20-a4565ad4c34d" providerId="AD" clId="Web-{2D8D36BB-548A-CCD6-DA68-D5EDF3696702}" dt="2025-03-15T22:22:44.630" v="1423" actId="20577"/>
          <ac:spMkLst>
            <pc:docMk/>
            <pc:sldMk cId="1676303269" sldId="276"/>
            <ac:spMk id="40" creationId="{0E9133CE-A153-D4F0-A2DC-6154601ED037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28"/>
          <ac:spMkLst>
            <pc:docMk/>
            <pc:sldMk cId="1676303269" sldId="276"/>
            <ac:spMk id="40" creationId="{D27FF553-FD8C-0CD9-8C7F-A9B76F6B06DB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27"/>
          <ac:spMkLst>
            <pc:docMk/>
            <pc:sldMk cId="1676303269" sldId="276"/>
            <ac:spMk id="42" creationId="{FC9D6D3F-E08D-EA90-7253-C2A4D699D312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3"/>
          <ac:spMkLst>
            <pc:docMk/>
            <pc:sldMk cId="1676303269" sldId="276"/>
            <ac:spMk id="43" creationId="{910B8375-9D97-D857-1D31-6318CCD338F6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26"/>
          <ac:spMkLst>
            <pc:docMk/>
            <pc:sldMk cId="1676303269" sldId="276"/>
            <ac:spMk id="44" creationId="{0CFE101D-03AA-8F48-5FE4-88A24D1E8F75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25"/>
          <ac:spMkLst>
            <pc:docMk/>
            <pc:sldMk cId="1676303269" sldId="276"/>
            <ac:spMk id="46" creationId="{0D987ED1-0DC5-B9D9-BDDD-2A4336A9EE34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2"/>
          <ac:spMkLst>
            <pc:docMk/>
            <pc:sldMk cId="1676303269" sldId="276"/>
            <ac:spMk id="47" creationId="{9635CFA1-BDB8-F346-1775-F2086C7A8CB4}"/>
          </ac:spMkLst>
        </pc:spChg>
        <pc:spChg chg="del">
          <ac:chgData name="Chris Park" userId="S::cpark@conestogac.on.ca::0b00a184-fe7a-4b62-8e20-a4565ad4c34d" providerId="AD" clId="Web-{2D8D36BB-548A-CCD6-DA68-D5EDF3696702}" dt="2025-03-15T21:41:20.979" v="924"/>
          <ac:spMkLst>
            <pc:docMk/>
            <pc:sldMk cId="1676303269" sldId="276"/>
            <ac:spMk id="48" creationId="{6D7196CD-56BA-A1F4-BD77-CB5FD9AA90CB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1"/>
          <ac:spMkLst>
            <pc:docMk/>
            <pc:sldMk cId="1676303269" sldId="276"/>
            <ac:spMk id="51" creationId="{9ECFC8FD-93D1-7A0A-8C7D-0111D7DEEE07}"/>
          </ac:spMkLst>
        </pc:spChg>
        <pc:spChg chg="mod">
          <ac:chgData name="Chris Park" userId="S::cpark@conestogac.on.ca::0b00a184-fe7a-4b62-8e20-a4565ad4c34d" providerId="AD" clId="Web-{2D8D36BB-548A-CCD6-DA68-D5EDF3696702}" dt="2025-03-15T22:18:31.282" v="1334" actId="1076"/>
          <ac:spMkLst>
            <pc:docMk/>
            <pc:sldMk cId="1676303269" sldId="276"/>
            <ac:spMk id="54" creationId="{FBDC7690-A47F-E1DB-1E41-3A27F915BFA6}"/>
          </ac:spMkLst>
        </pc:spChg>
        <pc:spChg chg="mod">
          <ac:chgData name="Chris Park" userId="S::cpark@conestogac.on.ca::0b00a184-fe7a-4b62-8e20-a4565ad4c34d" providerId="AD" clId="Web-{2D8D36BB-548A-CCD6-DA68-D5EDF3696702}" dt="2025-03-15T22:18:36.345" v="1336" actId="1076"/>
          <ac:spMkLst>
            <pc:docMk/>
            <pc:sldMk cId="1676303269" sldId="276"/>
            <ac:spMk id="56" creationId="{C446A6D3-D7DE-C06F-E5E9-568944F77A15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70"/>
          <ac:spMkLst>
            <pc:docMk/>
            <pc:sldMk cId="1676303269" sldId="276"/>
            <ac:spMk id="57" creationId="{0FD34CA3-B0DB-1950-08B2-E81BC66898F4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69"/>
          <ac:spMkLst>
            <pc:docMk/>
            <pc:sldMk cId="1676303269" sldId="276"/>
            <ac:spMk id="59" creationId="{DA707877-A24A-4F20-0B9E-B0CE7F19D4DB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68"/>
          <ac:spMkLst>
            <pc:docMk/>
            <pc:sldMk cId="1676303269" sldId="276"/>
            <ac:spMk id="61" creationId="{89FCB0AD-58FD-058F-2C6A-31D7E2B6C24B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67"/>
          <ac:spMkLst>
            <pc:docMk/>
            <pc:sldMk cId="1676303269" sldId="276"/>
            <ac:spMk id="63" creationId="{A5978378-416E-8206-01B0-02C6F42E9C1D}"/>
          </ac:spMkLst>
        </pc:spChg>
        <pc:spChg chg="add del">
          <ac:chgData name="Chris Park" userId="S::cpark@conestogac.on.ca::0b00a184-fe7a-4b62-8e20-a4565ad4c34d" providerId="AD" clId="Web-{2D8D36BB-548A-CCD6-DA68-D5EDF3696702}" dt="2025-03-15T21:42:36.308" v="966"/>
          <ac:spMkLst>
            <pc:docMk/>
            <pc:sldMk cId="1676303269" sldId="276"/>
            <ac:spMk id="65" creationId="{4C6D8781-E209-28FB-8998-CABA7EC7EDDA}"/>
          </ac:spMkLst>
        </pc:spChg>
        <pc:spChg chg="add ord">
          <ac:chgData name="Chris Park" userId="S::cpark@conestogac.on.ca::0b00a184-fe7a-4b62-8e20-a4565ad4c34d" providerId="AD" clId="Web-{2D8D36BB-548A-CCD6-DA68-D5EDF3696702}" dt="2025-03-15T21:43:43.934" v="1015"/>
          <ac:spMkLst>
            <pc:docMk/>
            <pc:sldMk cId="1676303269" sldId="276"/>
            <ac:spMk id="67" creationId="{C360871C-B5B5-6B8B-FF57-D5EC354C968D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70" actId="14100"/>
          <ac:spMkLst>
            <pc:docMk/>
            <pc:sldMk cId="1676303269" sldId="276"/>
            <ac:spMk id="69" creationId="{957D180D-451E-7ADC-F909-501444992C2C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8:39.504" v="1180" actId="1076"/>
          <ac:spMkLst>
            <pc:docMk/>
            <pc:sldMk cId="1676303269" sldId="276"/>
            <ac:spMk id="71" creationId="{C05207CE-DE0B-D0F3-BA02-9B162B2A1E7F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8" actId="14100"/>
          <ac:spMkLst>
            <pc:docMk/>
            <pc:sldMk cId="1676303269" sldId="276"/>
            <ac:spMk id="73" creationId="{3DB107EC-11F5-B8A9-583D-90B2EF8F9FE7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7" actId="14100"/>
          <ac:spMkLst>
            <pc:docMk/>
            <pc:sldMk cId="1676303269" sldId="276"/>
            <ac:spMk id="75" creationId="{C9F7A7F6-2767-F42C-2F05-4692E738594C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6" actId="14100"/>
          <ac:spMkLst>
            <pc:docMk/>
            <pc:sldMk cId="1676303269" sldId="276"/>
            <ac:spMk id="77" creationId="{948386B7-CA48-5E22-74A3-8483F5197A24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5" actId="14100"/>
          <ac:spMkLst>
            <pc:docMk/>
            <pc:sldMk cId="1676303269" sldId="276"/>
            <ac:spMk id="79" creationId="{16142A30-9C66-D6F4-9337-E2D23787AB10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4" actId="14100"/>
          <ac:spMkLst>
            <pc:docMk/>
            <pc:sldMk cId="1676303269" sldId="276"/>
            <ac:spMk id="81" creationId="{8A224D83-899F-32B7-DA48-11407896EA41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3" actId="14100"/>
          <ac:spMkLst>
            <pc:docMk/>
            <pc:sldMk cId="1676303269" sldId="276"/>
            <ac:spMk id="83" creationId="{B8EC21DE-1758-3969-D7BF-BC7D1EA34F17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2" actId="14100"/>
          <ac:spMkLst>
            <pc:docMk/>
            <pc:sldMk cId="1676303269" sldId="276"/>
            <ac:spMk id="85" creationId="{332AADBF-EDD0-11B3-9E1A-0F1C6392DD88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1" actId="14100"/>
          <ac:spMkLst>
            <pc:docMk/>
            <pc:sldMk cId="1676303269" sldId="276"/>
            <ac:spMk id="87" creationId="{7B74659E-F023-42AF-A739-568CEEB07000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60" actId="14100"/>
          <ac:spMkLst>
            <pc:docMk/>
            <pc:sldMk cId="1676303269" sldId="276"/>
            <ac:spMk id="89" creationId="{9A54161B-0187-B7C4-A49C-F5315B64061D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59" actId="14100"/>
          <ac:spMkLst>
            <pc:docMk/>
            <pc:sldMk cId="1676303269" sldId="276"/>
            <ac:spMk id="91" creationId="{7B655173-57E4-0FBA-890C-EC060DB1A11D}"/>
          </ac:spMkLst>
        </pc:spChg>
        <pc:spChg chg="add del">
          <ac:chgData name="Chris Park" userId="S::cpark@conestogac.on.ca::0b00a184-fe7a-4b62-8e20-a4565ad4c34d" providerId="AD" clId="Web-{2D8D36BB-548A-CCD6-DA68-D5EDF3696702}" dt="2025-03-15T22:07:15.175" v="1091"/>
          <ac:spMkLst>
            <pc:docMk/>
            <pc:sldMk cId="1676303269" sldId="276"/>
            <ac:spMk id="93" creationId="{94568EA2-2BB0-BD1B-D9C5-61547CB48092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58" actId="14100"/>
          <ac:spMkLst>
            <pc:docMk/>
            <pc:sldMk cId="1676303269" sldId="276"/>
            <ac:spMk id="95" creationId="{C9660957-23A2-91A1-ECAD-14014B2E172B}"/>
          </ac:spMkLst>
        </pc:spChg>
        <pc:spChg chg="add del">
          <ac:chgData name="Chris Park" userId="S::cpark@conestogac.on.ca::0b00a184-fe7a-4b62-8e20-a4565ad4c34d" providerId="AD" clId="Web-{2D8D36BB-548A-CCD6-DA68-D5EDF3696702}" dt="2025-03-15T22:05:54.142" v="1052"/>
          <ac:spMkLst>
            <pc:docMk/>
            <pc:sldMk cId="1676303269" sldId="276"/>
            <ac:spMk id="97" creationId="{8283E5A4-609B-C53F-F55F-9A5C071B65EA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57" actId="14100"/>
          <ac:spMkLst>
            <pc:docMk/>
            <pc:sldMk cId="1676303269" sldId="276"/>
            <ac:spMk id="99" creationId="{7B4E2823-74ED-3726-584F-565DE31ACE64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53.925" v="1172" actId="14100"/>
          <ac:spMkLst>
            <pc:docMk/>
            <pc:sldMk cId="1676303269" sldId="276"/>
            <ac:spMk id="101" creationId="{854CDBBC-0AAA-A46B-84AB-A0FE9268FFDF}"/>
          </ac:spMkLst>
        </pc:spChg>
        <pc:spChg chg="add del">
          <ac:chgData name="Chris Park" userId="S::cpark@conestogac.on.ca::0b00a184-fe7a-4b62-8e20-a4565ad4c34d" providerId="AD" clId="Web-{2D8D36BB-548A-CCD6-DA68-D5EDF3696702}" dt="2025-03-15T22:07:15.159" v="1090"/>
          <ac:spMkLst>
            <pc:docMk/>
            <pc:sldMk cId="1676303269" sldId="276"/>
            <ac:spMk id="103" creationId="{AA8E5E76-DDBC-2276-F323-55CDFEAAD595}"/>
          </ac:spMkLst>
        </pc:spChg>
        <pc:spChg chg="add del">
          <ac:chgData name="Chris Park" userId="S::cpark@conestogac.on.ca::0b00a184-fe7a-4b62-8e20-a4565ad4c34d" providerId="AD" clId="Web-{2D8D36BB-548A-CCD6-DA68-D5EDF3696702}" dt="2025-03-15T22:07:24.800" v="1094"/>
          <ac:spMkLst>
            <pc:docMk/>
            <pc:sldMk cId="1676303269" sldId="276"/>
            <ac:spMk id="105" creationId="{2A67F7B0-FB05-4FEB-E55B-F623FE98B371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49.785" v="1155" actId="14100"/>
          <ac:spMkLst>
            <pc:docMk/>
            <pc:sldMk cId="1676303269" sldId="276"/>
            <ac:spMk id="107" creationId="{B10E5D43-AC1E-7C52-9DC8-4F2D5C767317}"/>
          </ac:spMkLst>
        </pc:spChg>
        <pc:spChg chg="add mod">
          <ac:chgData name="Chris Park" userId="S::cpark@conestogac.on.ca::0b00a184-fe7a-4b62-8e20-a4565ad4c34d" providerId="AD" clId="Web-{2D8D36BB-548A-CCD6-DA68-D5EDF3696702}" dt="2025-03-15T22:07:56.910" v="1174" actId="14100"/>
          <ac:spMkLst>
            <pc:docMk/>
            <pc:sldMk cId="1676303269" sldId="276"/>
            <ac:spMk id="109" creationId="{F8327B66-E12D-935F-8F9D-2E63D77A8280}"/>
          </ac:spMkLst>
        </pc:spChg>
        <pc:picChg chg="add">
          <ac:chgData name="Chris Park" userId="S::cpark@conestogac.on.ca::0b00a184-fe7a-4b62-8e20-a4565ad4c34d" providerId="AD" clId="Web-{2D8D36BB-548A-CCD6-DA68-D5EDF3696702}" dt="2025-03-15T22:08:16.098" v="1175"/>
          <ac:picMkLst>
            <pc:docMk/>
            <pc:sldMk cId="1676303269" sldId="276"/>
            <ac:picMk id="5" creationId="{2F635AE2-6F33-1BC4-D69D-1E28C1450D6C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2:17:16.359" v="1319" actId="1076"/>
          <ac:picMkLst>
            <pc:docMk/>
            <pc:sldMk cId="1676303269" sldId="276"/>
            <ac:picMk id="8" creationId="{60883B49-E613-F781-F6D5-47B145554F39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2:14:22.275" v="1266" actId="1076"/>
          <ac:picMkLst>
            <pc:docMk/>
            <pc:sldMk cId="1676303269" sldId="276"/>
            <ac:picMk id="26" creationId="{ED9D7CF3-0A4C-FAF8-9023-0150AE7C57B1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2:15:23.964" v="1283" actId="1076"/>
          <ac:picMkLst>
            <pc:docMk/>
            <pc:sldMk cId="1676303269" sldId="276"/>
            <ac:picMk id="29" creationId="{DC3CB30B-B85D-D6D8-52B3-CACBB9581715}"/>
          </ac:picMkLst>
        </pc:picChg>
        <pc:picChg chg="add mod modCrop">
          <ac:chgData name="Chris Park" userId="S::cpark@conestogac.on.ca::0b00a184-fe7a-4b62-8e20-a4565ad4c34d" providerId="AD" clId="Web-{2D8D36BB-548A-CCD6-DA68-D5EDF3696702}" dt="2025-03-15T22:17:04.106" v="1318" actId="1076"/>
          <ac:picMkLst>
            <pc:docMk/>
            <pc:sldMk cId="1676303269" sldId="276"/>
            <ac:picMk id="31" creationId="{6C929FFE-35BA-8425-E785-793674B63EDE}"/>
          </ac:picMkLst>
        </pc:picChg>
        <pc:picChg chg="mod">
          <ac:chgData name="Chris Park" userId="S::cpark@conestogac.on.ca::0b00a184-fe7a-4b62-8e20-a4565ad4c34d" providerId="AD" clId="Web-{2D8D36BB-548A-CCD6-DA68-D5EDF3696702}" dt="2025-03-15T22:18:31.267" v="1333" actId="1076"/>
          <ac:picMkLst>
            <pc:docMk/>
            <pc:sldMk cId="1676303269" sldId="276"/>
            <ac:picMk id="50" creationId="{A734C388-6F92-750A-CC7D-1BF1E19CDCA9}"/>
          </ac:picMkLst>
        </pc:picChg>
        <pc:picChg chg="mod">
          <ac:chgData name="Chris Park" userId="S::cpark@conestogac.on.ca::0b00a184-fe7a-4b62-8e20-a4565ad4c34d" providerId="AD" clId="Web-{2D8D36BB-548A-CCD6-DA68-D5EDF3696702}" dt="2025-03-15T22:18:36.329" v="1335" actId="1076"/>
          <ac:picMkLst>
            <pc:docMk/>
            <pc:sldMk cId="1676303269" sldId="276"/>
            <ac:picMk id="55" creationId="{C07BB81D-0A30-49D3-A7E5-2E6B185949BE}"/>
          </ac:picMkLst>
        </pc:picChg>
        <pc:cxnChg chg="del">
          <ac:chgData name="Chris Park" userId="S::cpark@conestogac.on.ca::0b00a184-fe7a-4b62-8e20-a4565ad4c34d" providerId="AD" clId="Web-{2D8D36BB-548A-CCD6-DA68-D5EDF3696702}" dt="2025-03-15T21:41:20.979" v="942"/>
          <ac:cxnSpMkLst>
            <pc:docMk/>
            <pc:sldMk cId="1676303269" sldId="276"/>
            <ac:cxnSpMk id="8" creationId="{02E2B8C7-A6C8-E085-4905-9712B439EF2C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2:09:37.958" v="1190" actId="1076"/>
          <ac:cxnSpMkLst>
            <pc:docMk/>
            <pc:sldMk cId="1676303269" sldId="276"/>
            <ac:cxnSpMk id="17" creationId="{34598479-DFAB-65BF-3C7E-5D51B5509F73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2:11:16.522" v="1201" actId="14100"/>
          <ac:cxnSpMkLst>
            <pc:docMk/>
            <pc:sldMk cId="1676303269" sldId="276"/>
            <ac:cxnSpMk id="21" creationId="{75CCA5D0-F9DA-293B-CE70-B1935CFEF66F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2:11:45.992" v="1207" actId="14100"/>
          <ac:cxnSpMkLst>
            <pc:docMk/>
            <pc:sldMk cId="1676303269" sldId="276"/>
            <ac:cxnSpMk id="24" creationId="{A16D1999-F52E-92BB-4334-DB15EF9C89F1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2:18:44.267" v="1337" actId="14100"/>
          <ac:cxnSpMkLst>
            <pc:docMk/>
            <pc:sldMk cId="1676303269" sldId="276"/>
            <ac:cxnSpMk id="34" creationId="{2D0C3D7F-5805-12D4-F67E-510F4C1449E7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2:23:12.349" v="1426" actId="14100"/>
          <ac:cxnSpMkLst>
            <pc:docMk/>
            <pc:sldMk cId="1676303269" sldId="276"/>
            <ac:cxnSpMk id="37" creationId="{18B303AA-7C24-688A-2251-651316493C00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2:23:26.443" v="1428" actId="1076"/>
          <ac:cxnSpMkLst>
            <pc:docMk/>
            <pc:sldMk cId="1676303269" sldId="276"/>
            <ac:cxnSpMk id="39" creationId="{B7273FB0-ED06-649F-B564-6FA524820D19}"/>
          </ac:cxnSpMkLst>
        </pc:cxnChg>
        <pc:cxnChg chg="add mod ord">
          <ac:chgData name="Chris Park" userId="S::cpark@conestogac.on.ca::0b00a184-fe7a-4b62-8e20-a4565ad4c34d" providerId="AD" clId="Web-{2D8D36BB-548A-CCD6-DA68-D5EDF3696702}" dt="2025-03-15T22:08:44.035" v="1181" actId="1076"/>
          <ac:cxnSpMkLst>
            <pc:docMk/>
            <pc:sldMk cId="1676303269" sldId="276"/>
            <ac:cxnSpMk id="111" creationId="{6AD94767-0621-D29B-7BD9-89B741C8DFC4}"/>
          </ac:cxnSpMkLst>
        </pc:cxnChg>
      </pc:sldChg>
      <pc:sldChg chg="addSp delSp modSp">
        <pc:chgData name="Chris Park" userId="S::cpark@conestogac.on.ca::0b00a184-fe7a-4b62-8e20-a4565ad4c34d" providerId="AD" clId="Web-{2D8D36BB-548A-CCD6-DA68-D5EDF3696702}" dt="2025-03-15T22:05:38.845" v="1045"/>
        <pc:sldMkLst>
          <pc:docMk/>
          <pc:sldMk cId="1230649823" sldId="279"/>
        </pc:sldMkLst>
        <pc:spChg chg="add del mod">
          <ac:chgData name="Chris Park" userId="S::cpark@conestogac.on.ca::0b00a184-fe7a-4b62-8e20-a4565ad4c34d" providerId="AD" clId="Web-{2D8D36BB-548A-CCD6-DA68-D5EDF3696702}" dt="2025-03-15T22:05:36.173" v="1044"/>
          <ac:spMkLst>
            <pc:docMk/>
            <pc:sldMk cId="1230649823" sldId="279"/>
            <ac:spMk id="3" creationId="{21054D29-4C7F-E8C8-D1D1-AE65D1D663C3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0:58:00.269" v="241"/>
          <ac:spMkLst>
            <pc:docMk/>
            <pc:sldMk cId="1230649823" sldId="279"/>
            <ac:spMk id="3" creationId="{68306698-7926-380F-7303-C8CBBCDCE4EC}"/>
          </ac:spMkLst>
        </pc:spChg>
        <pc:spChg chg="del">
          <ac:chgData name="Chris Park" userId="S::cpark@conestogac.on.ca::0b00a184-fe7a-4b62-8e20-a4565ad4c34d" providerId="AD" clId="Web-{2D8D36BB-548A-CCD6-DA68-D5EDF3696702}" dt="2025-03-15T21:10:28.572" v="403"/>
          <ac:spMkLst>
            <pc:docMk/>
            <pc:sldMk cId="1230649823" sldId="279"/>
            <ac:spMk id="4" creationId="{A49F1BFB-3918-F1F1-C2D1-345CD9CCF0E5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2:03.485" v="619" actId="1076"/>
          <ac:spMkLst>
            <pc:docMk/>
            <pc:sldMk cId="1230649823" sldId="279"/>
            <ac:spMk id="5" creationId="{8C37A389-6A88-821B-ECC9-E0E4DA9F1DFA}"/>
          </ac:spMkLst>
        </pc:spChg>
        <pc:spChg chg="mod">
          <ac:chgData name="Chris Park" userId="S::cpark@conestogac.on.ca::0b00a184-fe7a-4b62-8e20-a4565ad4c34d" providerId="AD" clId="Web-{2D8D36BB-548A-CCD6-DA68-D5EDF3696702}" dt="2025-03-15T20:54:41.952" v="166" actId="1076"/>
          <ac:spMkLst>
            <pc:docMk/>
            <pc:sldMk cId="1230649823" sldId="279"/>
            <ac:spMk id="7" creationId="{708F838A-F2B5-B8FC-B4B7-A90CECB5825C}"/>
          </ac:spMkLst>
        </pc:spChg>
        <pc:spChg chg="mod">
          <ac:chgData name="Chris Park" userId="S::cpark@conestogac.on.ca::0b00a184-fe7a-4b62-8e20-a4565ad4c34d" providerId="AD" clId="Web-{2D8D36BB-548A-CCD6-DA68-D5EDF3696702}" dt="2025-03-15T21:19:54.640" v="579" actId="1076"/>
          <ac:spMkLst>
            <pc:docMk/>
            <pc:sldMk cId="1230649823" sldId="279"/>
            <ac:spMk id="8" creationId="{6F35372B-30CF-A7EF-3AC8-91CFDA97FC44}"/>
          </ac:spMkLst>
        </pc:spChg>
        <pc:spChg chg="mod">
          <ac:chgData name="Chris Park" userId="S::cpark@conestogac.on.ca::0b00a184-fe7a-4b62-8e20-a4565ad4c34d" providerId="AD" clId="Web-{2D8D36BB-548A-CCD6-DA68-D5EDF3696702}" dt="2025-03-15T21:19:18.639" v="571" actId="1076"/>
          <ac:spMkLst>
            <pc:docMk/>
            <pc:sldMk cId="1230649823" sldId="279"/>
            <ac:spMk id="9" creationId="{18E52763-ACEB-D518-7DBC-98162A59C399}"/>
          </ac:spMkLst>
        </pc:spChg>
        <pc:spChg chg="mod">
          <ac:chgData name="Chris Park" userId="S::cpark@conestogac.on.ca::0b00a184-fe7a-4b62-8e20-a4565ad4c34d" providerId="AD" clId="Web-{2D8D36BB-548A-CCD6-DA68-D5EDF3696702}" dt="2025-03-15T21:19:37.686" v="576" actId="1076"/>
          <ac:spMkLst>
            <pc:docMk/>
            <pc:sldMk cId="1230649823" sldId="279"/>
            <ac:spMk id="10" creationId="{79B3108A-099C-2EEE-B479-B06FC83484D6}"/>
          </ac:spMkLst>
        </pc:spChg>
        <pc:spChg chg="mod">
          <ac:chgData name="Chris Park" userId="S::cpark@conestogac.on.ca::0b00a184-fe7a-4b62-8e20-a4565ad4c34d" providerId="AD" clId="Web-{2D8D36BB-548A-CCD6-DA68-D5EDF3696702}" dt="2025-03-15T21:20:10.921" v="582" actId="1076"/>
          <ac:spMkLst>
            <pc:docMk/>
            <pc:sldMk cId="1230649823" sldId="279"/>
            <ac:spMk id="11" creationId="{7AA295A0-4FC8-39E9-299C-A89F0715A73A}"/>
          </ac:spMkLst>
        </pc:spChg>
        <pc:spChg chg="mod">
          <ac:chgData name="Chris Park" userId="S::cpark@conestogac.on.ca::0b00a184-fe7a-4b62-8e20-a4565ad4c34d" providerId="AD" clId="Web-{2D8D36BB-548A-CCD6-DA68-D5EDF3696702}" dt="2025-03-15T21:20:24.562" v="585" actId="1076"/>
          <ac:spMkLst>
            <pc:docMk/>
            <pc:sldMk cId="1230649823" sldId="279"/>
            <ac:spMk id="12" creationId="{513877DB-5FBC-C7C9-44EA-86D3562AA5B6}"/>
          </ac:spMkLst>
        </pc:spChg>
        <pc:spChg chg="mod">
          <ac:chgData name="Chris Park" userId="S::cpark@conestogac.on.ca::0b00a184-fe7a-4b62-8e20-a4565ad4c34d" providerId="AD" clId="Web-{2D8D36BB-548A-CCD6-DA68-D5EDF3696702}" dt="2025-03-15T21:36:47.555" v="879" actId="1076"/>
          <ac:spMkLst>
            <pc:docMk/>
            <pc:sldMk cId="1230649823" sldId="279"/>
            <ac:spMk id="14" creationId="{821E71D5-7D43-F2F9-A0CD-1B9ECFF9836C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1:22.031" v="596" actId="1076"/>
          <ac:spMkLst>
            <pc:docMk/>
            <pc:sldMk cId="1230649823" sldId="279"/>
            <ac:spMk id="16" creationId="{24270916-0592-8D72-DBE6-F212B48ECF7F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1:30.187" v="607" actId="1076"/>
          <ac:spMkLst>
            <pc:docMk/>
            <pc:sldMk cId="1230649823" sldId="279"/>
            <ac:spMk id="18" creationId="{84A02D54-3BBE-54C3-AEB3-B717F33D7209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1:30.234" v="609" actId="1076"/>
          <ac:spMkLst>
            <pc:docMk/>
            <pc:sldMk cId="1230649823" sldId="279"/>
            <ac:spMk id="20" creationId="{460BEB59-5C5B-C528-F524-06671B173108}"/>
          </ac:spMkLst>
        </pc:spChg>
        <pc:spChg chg="mod">
          <ac:chgData name="Chris Park" userId="S::cpark@conestogac.on.ca::0b00a184-fe7a-4b62-8e20-a4565ad4c34d" providerId="AD" clId="Web-{2D8D36BB-548A-CCD6-DA68-D5EDF3696702}" dt="2025-03-15T21:21:12.625" v="592" actId="14100"/>
          <ac:spMkLst>
            <pc:docMk/>
            <pc:sldMk cId="1230649823" sldId="279"/>
            <ac:spMk id="24" creationId="{41B74F56-5299-DEC8-EC25-A818793E0D03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0:47.562" v="588" actId="1076"/>
          <ac:spMkLst>
            <pc:docMk/>
            <pc:sldMk cId="1230649823" sldId="279"/>
            <ac:spMk id="27" creationId="{85463E7C-587C-235C-28F9-3F50365602C3}"/>
          </ac:spMkLst>
        </pc:spChg>
        <pc:spChg chg="mod">
          <ac:chgData name="Chris Park" userId="S::cpark@conestogac.on.ca::0b00a184-fe7a-4b62-8e20-a4565ad4c34d" providerId="AD" clId="Web-{2D8D36BB-548A-CCD6-DA68-D5EDF3696702}" dt="2025-03-15T20:54:42.046" v="172" actId="1076"/>
          <ac:spMkLst>
            <pc:docMk/>
            <pc:sldMk cId="1230649823" sldId="279"/>
            <ac:spMk id="28" creationId="{70B174E6-68D3-FF6B-B932-4296F7490628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0:53.968" v="589" actId="1076"/>
          <ac:spMkLst>
            <pc:docMk/>
            <pc:sldMk cId="1230649823" sldId="279"/>
            <ac:spMk id="29" creationId="{9BFBE9C6-A06C-AE62-1B57-4C9CEB68C1B4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1:30.297" v="612" actId="1076"/>
          <ac:spMkLst>
            <pc:docMk/>
            <pc:sldMk cId="1230649823" sldId="279"/>
            <ac:spMk id="33" creationId="{7DD80F25-B136-5E53-2256-293BB55CE854}"/>
          </ac:spMkLst>
        </pc:spChg>
        <pc:spChg chg="mod">
          <ac:chgData name="Chris Park" userId="S::cpark@conestogac.on.ca::0b00a184-fe7a-4b62-8e20-a4565ad4c34d" providerId="AD" clId="Web-{2D8D36BB-548A-CCD6-DA68-D5EDF3696702}" dt="2025-03-15T21:40:45.479" v="890" actId="20577"/>
          <ac:spMkLst>
            <pc:docMk/>
            <pc:sldMk cId="1230649823" sldId="279"/>
            <ac:spMk id="34" creationId="{FF540A30-DD58-3F02-111C-E6BF9C2728EC}"/>
          </ac:spMkLst>
        </pc:spChg>
        <pc:spChg chg="mod">
          <ac:chgData name="Chris Park" userId="S::cpark@conestogac.on.ca::0b00a184-fe7a-4b62-8e20-a4565ad4c34d" providerId="AD" clId="Web-{2D8D36BB-548A-CCD6-DA68-D5EDF3696702}" dt="2025-03-15T21:19:22.171" v="572" actId="1076"/>
          <ac:spMkLst>
            <pc:docMk/>
            <pc:sldMk cId="1230649823" sldId="279"/>
            <ac:spMk id="36" creationId="{80DE1BAE-391B-E2AA-EF09-7BF5C937AC8E}"/>
          </ac:spMkLst>
        </pc:spChg>
        <pc:spChg chg="mod">
          <ac:chgData name="Chris Park" userId="S::cpark@conestogac.on.ca::0b00a184-fe7a-4b62-8e20-a4565ad4c34d" providerId="AD" clId="Web-{2D8D36BB-548A-CCD6-DA68-D5EDF3696702}" dt="2025-03-15T21:19:44.030" v="577" actId="1076"/>
          <ac:spMkLst>
            <pc:docMk/>
            <pc:sldMk cId="1230649823" sldId="279"/>
            <ac:spMk id="37" creationId="{B1BE548B-6F0E-4944-484C-C9E0B41B0CD3}"/>
          </ac:spMkLst>
        </pc:spChg>
        <pc:spChg chg="mod">
          <ac:chgData name="Chris Park" userId="S::cpark@conestogac.on.ca::0b00a184-fe7a-4b62-8e20-a4565ad4c34d" providerId="AD" clId="Web-{2D8D36BB-548A-CCD6-DA68-D5EDF3696702}" dt="2025-03-15T21:19:58.327" v="580" actId="1076"/>
          <ac:spMkLst>
            <pc:docMk/>
            <pc:sldMk cId="1230649823" sldId="279"/>
            <ac:spMk id="38" creationId="{07A8810D-8530-978D-8503-3039FD6EF97A}"/>
          </ac:spMkLst>
        </pc:spChg>
        <pc:spChg chg="mod">
          <ac:chgData name="Chris Park" userId="S::cpark@conestogac.on.ca::0b00a184-fe7a-4b62-8e20-a4565ad4c34d" providerId="AD" clId="Web-{2D8D36BB-548A-CCD6-DA68-D5EDF3696702}" dt="2025-03-15T21:20:15.687" v="583" actId="1076"/>
          <ac:spMkLst>
            <pc:docMk/>
            <pc:sldMk cId="1230649823" sldId="279"/>
            <ac:spMk id="39" creationId="{7CE2F695-4FB6-7531-1951-92F2B28EB4DC}"/>
          </ac:spMkLst>
        </pc:spChg>
        <pc:spChg chg="mod">
          <ac:chgData name="Chris Park" userId="S::cpark@conestogac.on.ca::0b00a184-fe7a-4b62-8e20-a4565ad4c34d" providerId="AD" clId="Web-{2D8D36BB-548A-CCD6-DA68-D5EDF3696702}" dt="2025-03-15T21:20:29.109" v="586" actId="1076"/>
          <ac:spMkLst>
            <pc:docMk/>
            <pc:sldMk cId="1230649823" sldId="279"/>
            <ac:spMk id="40" creationId="{DB5B2401-E0AB-6213-DC47-DC94D2CB1074}"/>
          </ac:spMkLst>
        </pc:spChg>
        <pc:spChg chg="mod">
          <ac:chgData name="Chris Park" userId="S::cpark@conestogac.on.ca::0b00a184-fe7a-4b62-8e20-a4565ad4c34d" providerId="AD" clId="Web-{2D8D36BB-548A-CCD6-DA68-D5EDF3696702}" dt="2025-03-15T22:05:24.157" v="1038" actId="20577"/>
          <ac:spMkLst>
            <pc:docMk/>
            <pc:sldMk cId="1230649823" sldId="279"/>
            <ac:spMk id="41" creationId="{EC03650E-FB40-437A-80D0-8D7E4C21BF44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2:05:38.845" v="1045"/>
          <ac:spMkLst>
            <pc:docMk/>
            <pc:sldMk cId="1230649823" sldId="279"/>
            <ac:spMk id="42" creationId="{B1F83BA7-BB15-E1F8-04C5-FE48FA241B0A}"/>
          </ac:spMkLst>
        </pc:spChg>
        <pc:spChg chg="mod">
          <ac:chgData name="Chris Park" userId="S::cpark@conestogac.on.ca::0b00a184-fe7a-4b62-8e20-a4565ad4c34d" providerId="AD" clId="Web-{2D8D36BB-548A-CCD6-DA68-D5EDF3696702}" dt="2025-03-15T21:33:03.147" v="791" actId="1076"/>
          <ac:spMkLst>
            <pc:docMk/>
            <pc:sldMk cId="1230649823" sldId="279"/>
            <ac:spMk id="43" creationId="{3D514F4C-9A80-1172-7362-EFEED955E787}"/>
          </ac:spMkLst>
        </pc:spChg>
        <pc:spChg chg="mod">
          <ac:chgData name="Chris Park" userId="S::cpark@conestogac.on.ca::0b00a184-fe7a-4b62-8e20-a4565ad4c34d" providerId="AD" clId="Web-{2D8D36BB-548A-CCD6-DA68-D5EDF3696702}" dt="2025-03-15T21:33:03.178" v="792" actId="1076"/>
          <ac:spMkLst>
            <pc:docMk/>
            <pc:sldMk cId="1230649823" sldId="279"/>
            <ac:spMk id="44" creationId="{6116957E-26BD-EB3B-8AE8-45DD9EC6501D}"/>
          </ac:spMkLst>
        </pc:spChg>
        <pc:spChg chg="mod">
          <ac:chgData name="Chris Park" userId="S::cpark@conestogac.on.ca::0b00a184-fe7a-4b62-8e20-a4565ad4c34d" providerId="AD" clId="Web-{2D8D36BB-548A-CCD6-DA68-D5EDF3696702}" dt="2025-03-15T21:37:32.289" v="881" actId="20577"/>
          <ac:spMkLst>
            <pc:docMk/>
            <pc:sldMk cId="1230649823" sldId="279"/>
            <ac:spMk id="45" creationId="{074CC50F-A332-ADCE-2D57-E9C909C091EF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8:58.353" v="887" actId="20577"/>
          <ac:spMkLst>
            <pc:docMk/>
            <pc:sldMk cId="1230649823" sldId="279"/>
            <ac:spMk id="46" creationId="{7E7F98F0-B6FD-BBEE-F8D1-60FC697BB8FD}"/>
          </ac:spMkLst>
        </pc:spChg>
        <pc:spChg chg="add mod">
          <ac:chgData name="Chris Park" userId="S::cpark@conestogac.on.ca::0b00a184-fe7a-4b62-8e20-a4565ad4c34d" providerId="AD" clId="Web-{2D8D36BB-548A-CCD6-DA68-D5EDF3696702}" dt="2025-03-15T21:21:56.156" v="618" actId="1076"/>
          <ac:spMkLst>
            <pc:docMk/>
            <pc:sldMk cId="1230649823" sldId="279"/>
            <ac:spMk id="48" creationId="{D6D09924-C17D-20A0-25B8-FDBE1D0AF6F0}"/>
          </ac:spMkLst>
        </pc:spChg>
        <pc:spChg chg="mod">
          <ac:chgData name="Chris Park" userId="S::cpark@conestogac.on.ca::0b00a184-fe7a-4b62-8e20-a4565ad4c34d" providerId="AD" clId="Web-{2D8D36BB-548A-CCD6-DA68-D5EDF3696702}" dt="2025-03-15T20:54:29.936" v="162" actId="1076"/>
          <ac:spMkLst>
            <pc:docMk/>
            <pc:sldMk cId="1230649823" sldId="279"/>
            <ac:spMk id="50" creationId="{F04B2F09-7772-A73B-6FCB-A753ECE82CF0}"/>
          </ac:spMkLst>
        </pc:spChg>
        <pc:spChg chg="mod">
          <ac:chgData name="Chris Park" userId="S::cpark@conestogac.on.ca::0b00a184-fe7a-4b62-8e20-a4565ad4c34d" providerId="AD" clId="Web-{2D8D36BB-548A-CCD6-DA68-D5EDF3696702}" dt="2025-03-15T20:54:29.952" v="163" actId="1076"/>
          <ac:spMkLst>
            <pc:docMk/>
            <pc:sldMk cId="1230649823" sldId="279"/>
            <ac:spMk id="51" creationId="{4A487A9D-509C-EC14-F783-A01BF7995F44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7:36.852" v="882" actId="20577"/>
          <ac:spMkLst>
            <pc:docMk/>
            <pc:sldMk cId="1230649823" sldId="279"/>
            <ac:spMk id="52" creationId="{2F9156FA-7563-8F1E-3D72-9223D065D12F}"/>
          </ac:spMkLst>
        </pc:spChg>
        <pc:spChg chg="add mod ord">
          <ac:chgData name="Chris Park" userId="S::cpark@conestogac.on.ca::0b00a184-fe7a-4b62-8e20-a4565ad4c34d" providerId="AD" clId="Web-{2D8D36BB-548A-CCD6-DA68-D5EDF3696702}" dt="2025-03-15T21:24:49.705" v="657" actId="14100"/>
          <ac:spMkLst>
            <pc:docMk/>
            <pc:sldMk cId="1230649823" sldId="279"/>
            <ac:spMk id="53" creationId="{27C7B230-7CB7-F611-52D7-7C939A68C7B5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1:32:35.459" v="778"/>
          <ac:spMkLst>
            <pc:docMk/>
            <pc:sldMk cId="1230649823" sldId="279"/>
            <ac:spMk id="57" creationId="{4E5AEBC9-0C43-9FC7-A44E-F58449FBAB01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1:32:36.584" v="779"/>
          <ac:spMkLst>
            <pc:docMk/>
            <pc:sldMk cId="1230649823" sldId="279"/>
            <ac:spMk id="58" creationId="{21013155-8676-BA9A-CF1D-F7C7C46B4138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1:32:37.646" v="780"/>
          <ac:spMkLst>
            <pc:docMk/>
            <pc:sldMk cId="1230649823" sldId="279"/>
            <ac:spMk id="59" creationId="{F0E94243-7004-7586-6184-2D9D152D5879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1:32:38.724" v="781"/>
          <ac:spMkLst>
            <pc:docMk/>
            <pc:sldMk cId="1230649823" sldId="279"/>
            <ac:spMk id="60" creationId="{DDD9FF6F-E5E7-D2B3-04ED-B7A77E8538CA}"/>
          </ac:spMkLst>
        </pc:spChg>
        <pc:spChg chg="add del mod">
          <ac:chgData name="Chris Park" userId="S::cpark@conestogac.on.ca::0b00a184-fe7a-4b62-8e20-a4565ad4c34d" providerId="AD" clId="Web-{2D8D36BB-548A-CCD6-DA68-D5EDF3696702}" dt="2025-03-15T21:32:39.990" v="782"/>
          <ac:spMkLst>
            <pc:docMk/>
            <pc:sldMk cId="1230649823" sldId="279"/>
            <ac:spMk id="61" creationId="{2BB2B3AF-91FB-E232-420F-438314DE5E9E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6:08.726" v="873" actId="20577"/>
          <ac:spMkLst>
            <pc:docMk/>
            <pc:sldMk cId="1230649823" sldId="279"/>
            <ac:spMk id="66" creationId="{3DC3A0F9-F35B-5A4A-697D-9D1E96C1828B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5:04.569" v="843" actId="20577"/>
          <ac:spMkLst>
            <pc:docMk/>
            <pc:sldMk cId="1230649823" sldId="279"/>
            <ac:spMk id="67" creationId="{605DFF91-51A7-7763-12F4-58F042AC027D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5:24.507" v="858" actId="1076"/>
          <ac:spMkLst>
            <pc:docMk/>
            <pc:sldMk cId="1230649823" sldId="279"/>
            <ac:spMk id="68" creationId="{CB260336-5090-20BA-B46F-110FED3640DB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5:39.195" v="863" actId="20577"/>
          <ac:spMkLst>
            <pc:docMk/>
            <pc:sldMk cId="1230649823" sldId="279"/>
            <ac:spMk id="69" creationId="{457CBEC2-2450-59DE-39D8-8051787ED618}"/>
          </ac:spMkLst>
        </pc:spChg>
        <pc:spChg chg="add mod">
          <ac:chgData name="Chris Park" userId="S::cpark@conestogac.on.ca::0b00a184-fe7a-4b62-8e20-a4565ad4c34d" providerId="AD" clId="Web-{2D8D36BB-548A-CCD6-DA68-D5EDF3696702}" dt="2025-03-15T21:36:13.539" v="875"/>
          <ac:spMkLst>
            <pc:docMk/>
            <pc:sldMk cId="1230649823" sldId="279"/>
            <ac:spMk id="70" creationId="{7E1C8F73-99B9-4090-6996-8F9E07671EE2}"/>
          </ac:spMkLst>
        </pc:spChg>
        <pc:spChg chg="add mod ord">
          <ac:chgData name="Chris Park" userId="S::cpark@conestogac.on.ca::0b00a184-fe7a-4b62-8e20-a4565ad4c34d" providerId="AD" clId="Web-{2D8D36BB-548A-CCD6-DA68-D5EDF3696702}" dt="2025-03-15T21:37:16.899" v="880" actId="1076"/>
          <ac:spMkLst>
            <pc:docMk/>
            <pc:sldMk cId="1230649823" sldId="279"/>
            <ac:spMk id="71" creationId="{21440916-87DA-4417-F02B-6390BB794D3E}"/>
          </ac:spMkLst>
        </pc:spChg>
        <pc:picChg chg="add mod">
          <ac:chgData name="Chris Park" userId="S::cpark@conestogac.on.ca::0b00a184-fe7a-4b62-8e20-a4565ad4c34d" providerId="AD" clId="Web-{2D8D36BB-548A-CCD6-DA68-D5EDF3696702}" dt="2025-03-15T21:33:35.975" v="803" actId="1076"/>
          <ac:picMkLst>
            <pc:docMk/>
            <pc:sldMk cId="1230649823" sldId="279"/>
            <ac:picMk id="25" creationId="{D7A9F471-F390-ED02-DC69-0225EA1388D1}"/>
          </ac:picMkLst>
        </pc:picChg>
        <pc:picChg chg="add del mod">
          <ac:chgData name="Chris Park" userId="S::cpark@conestogac.on.ca::0b00a184-fe7a-4b62-8e20-a4565ad4c34d" providerId="AD" clId="Web-{2D8D36BB-548A-CCD6-DA68-D5EDF3696702}" dt="2025-03-15T21:12:47.620" v="440"/>
          <ac:picMkLst>
            <pc:docMk/>
            <pc:sldMk cId="1230649823" sldId="279"/>
            <ac:picMk id="30" creationId="{DDEDE6F9-05B2-2421-930E-BFD81D808D9A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1:35:44.585" v="864" actId="1076"/>
          <ac:picMkLst>
            <pc:docMk/>
            <pc:sldMk cId="1230649823" sldId="279"/>
            <ac:picMk id="31" creationId="{CA805414-5AF7-EECC-9A42-92948E159E9C}"/>
          </ac:picMkLst>
        </pc:picChg>
        <pc:picChg chg="add del mod">
          <ac:chgData name="Chris Park" userId="S::cpark@conestogac.on.ca::0b00a184-fe7a-4b62-8e20-a4565ad4c34d" providerId="AD" clId="Web-{2D8D36BB-548A-CCD6-DA68-D5EDF3696702}" dt="2025-03-15T21:13:21.808" v="447"/>
          <ac:picMkLst>
            <pc:docMk/>
            <pc:sldMk cId="1230649823" sldId="279"/>
            <ac:picMk id="32" creationId="{D92E147D-0048-CB0E-9891-5BB8FA133FE9}"/>
          </ac:picMkLst>
        </pc:picChg>
        <pc:picChg chg="mod">
          <ac:chgData name="Chris Park" userId="S::cpark@conestogac.on.ca::0b00a184-fe7a-4b62-8e20-a4565ad4c34d" providerId="AD" clId="Web-{2D8D36BB-548A-CCD6-DA68-D5EDF3696702}" dt="2025-03-15T20:54:29.905" v="160" actId="1076"/>
          <ac:picMkLst>
            <pc:docMk/>
            <pc:sldMk cId="1230649823" sldId="279"/>
            <ac:picMk id="35" creationId="{68B06E0C-CE24-1D16-5CD5-1A3BEE23A6D7}"/>
          </ac:picMkLst>
        </pc:picChg>
        <pc:picChg chg="mod">
          <ac:chgData name="Chris Park" userId="S::cpark@conestogac.on.ca::0b00a184-fe7a-4b62-8e20-a4565ad4c34d" providerId="AD" clId="Web-{2D8D36BB-548A-CCD6-DA68-D5EDF3696702}" dt="2025-03-15T20:54:29.920" v="161" actId="1076"/>
          <ac:picMkLst>
            <pc:docMk/>
            <pc:sldMk cId="1230649823" sldId="279"/>
            <ac:picMk id="49" creationId="{5B158552-7C37-250C-82F7-9E2BD104C2B0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1:34:52.007" v="840" actId="1076"/>
          <ac:picMkLst>
            <pc:docMk/>
            <pc:sldMk cId="1230649823" sldId="279"/>
            <ac:picMk id="54" creationId="{7A9AD837-9133-B6FC-3D5C-7C74B85A6883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1:35:27.585" v="859" actId="1076"/>
          <ac:picMkLst>
            <pc:docMk/>
            <pc:sldMk cId="1230649823" sldId="279"/>
            <ac:picMk id="55" creationId="{82262E3F-CEBF-465F-5104-73A6175C68B3}"/>
          </ac:picMkLst>
        </pc:picChg>
        <pc:picChg chg="add mod">
          <ac:chgData name="Chris Park" userId="S::cpark@conestogac.on.ca::0b00a184-fe7a-4b62-8e20-a4565ad4c34d" providerId="AD" clId="Web-{2D8D36BB-548A-CCD6-DA68-D5EDF3696702}" dt="2025-03-15T21:34:49.460" v="838" actId="1076"/>
          <ac:picMkLst>
            <pc:docMk/>
            <pc:sldMk cId="1230649823" sldId="279"/>
            <ac:picMk id="56" creationId="{AE0540DB-78C5-47B8-A96E-79DCAF226FDB}"/>
          </ac:picMkLst>
        </pc:picChg>
        <pc:cxnChg chg="add mod">
          <ac:chgData name="Chris Park" userId="S::cpark@conestogac.on.ca::0b00a184-fe7a-4b62-8e20-a4565ad4c34d" providerId="AD" clId="Web-{2D8D36BB-548A-CCD6-DA68-D5EDF3696702}" dt="2025-03-15T21:21:21.953" v="593" actId="1076"/>
          <ac:cxnSpMkLst>
            <pc:docMk/>
            <pc:sldMk cId="1230649823" sldId="279"/>
            <ac:cxnSpMk id="2" creationId="{D4936203-6FE9-0392-42D1-99AB08B23B41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1:21:22" v="595" actId="1076"/>
          <ac:cxnSpMkLst>
            <pc:docMk/>
            <pc:sldMk cId="1230649823" sldId="279"/>
            <ac:cxnSpMk id="15" creationId="{846F88E1-B4AC-8DD9-AA6C-8F623F42868B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1:21:30.172" v="606" actId="1076"/>
          <ac:cxnSpMkLst>
            <pc:docMk/>
            <pc:sldMk cId="1230649823" sldId="279"/>
            <ac:cxnSpMk id="17" creationId="{4CE626A0-3950-97AC-E943-79DFB7F1FD80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1:21:30.219" v="608" actId="1076"/>
          <ac:cxnSpMkLst>
            <pc:docMk/>
            <pc:sldMk cId="1230649823" sldId="279"/>
            <ac:cxnSpMk id="19" creationId="{5337B65D-641D-6301-8486-367092F1CE33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1:21:30.250" v="610" actId="1076"/>
          <ac:cxnSpMkLst>
            <pc:docMk/>
            <pc:sldMk cId="1230649823" sldId="279"/>
            <ac:cxnSpMk id="21" creationId="{EA2C0F7F-D1B0-9E71-7CC1-8D8D4B8CB161}"/>
          </ac:cxnSpMkLst>
        </pc:cxnChg>
        <pc:cxnChg chg="add del mod">
          <ac:chgData name="Chris Park" userId="S::cpark@conestogac.on.ca::0b00a184-fe7a-4b62-8e20-a4565ad4c34d" providerId="AD" clId="Web-{2D8D36BB-548A-CCD6-DA68-D5EDF3696702}" dt="2025-03-15T21:05:13.632" v="350"/>
          <ac:cxnSpMkLst>
            <pc:docMk/>
            <pc:sldMk cId="1230649823" sldId="279"/>
            <ac:cxnSpMk id="22" creationId="{11D3279A-A573-6A0D-4ACF-9A0E0979D6C9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1:21:47.297" v="616" actId="14100"/>
          <ac:cxnSpMkLst>
            <pc:docMk/>
            <pc:sldMk cId="1230649823" sldId="279"/>
            <ac:cxnSpMk id="23" creationId="{D73FCA19-91ED-7148-AC77-E59C5E92FEFA}"/>
          </ac:cxnSpMkLst>
        </pc:cxnChg>
        <pc:cxnChg chg="mod">
          <ac:chgData name="Chris Park" userId="S::cpark@conestogac.on.ca::0b00a184-fe7a-4b62-8e20-a4565ad4c34d" providerId="AD" clId="Web-{2D8D36BB-548A-CCD6-DA68-D5EDF3696702}" dt="2025-03-15T21:10:00.884" v="399" actId="14100"/>
          <ac:cxnSpMkLst>
            <pc:docMk/>
            <pc:sldMk cId="1230649823" sldId="279"/>
            <ac:cxnSpMk id="26" creationId="{614F306F-6ED1-1D84-E73A-BC9F4781B11E}"/>
          </ac:cxnSpMkLst>
        </pc:cxnChg>
        <pc:cxnChg chg="add mod">
          <ac:chgData name="Chris Park" userId="S::cpark@conestogac.on.ca::0b00a184-fe7a-4b62-8e20-a4565ad4c34d" providerId="AD" clId="Web-{2D8D36BB-548A-CCD6-DA68-D5EDF3696702}" dt="2025-03-15T21:21:30.328" v="614" actId="1076"/>
          <ac:cxnSpMkLst>
            <pc:docMk/>
            <pc:sldMk cId="1230649823" sldId="279"/>
            <ac:cxnSpMk id="47" creationId="{C831AA60-3865-6BBC-523D-D830B2DB64C8}"/>
          </ac:cxnSpMkLst>
        </pc:cxnChg>
        <pc:cxnChg chg="add del mod">
          <ac:chgData name="Chris Park" userId="S::cpark@conestogac.on.ca::0b00a184-fe7a-4b62-8e20-a4565ad4c34d" providerId="AD" clId="Web-{2D8D36BB-548A-CCD6-DA68-D5EDF3696702}" dt="2025-03-15T21:30:17.129" v="746"/>
          <ac:cxnSpMkLst>
            <pc:docMk/>
            <pc:sldMk cId="1230649823" sldId="279"/>
            <ac:cxnSpMk id="62" creationId="{5385CA60-2DDE-6979-E8AD-9E482413F9A2}"/>
          </ac:cxnSpMkLst>
        </pc:cxnChg>
        <pc:cxnChg chg="add del mod">
          <ac:chgData name="Chris Park" userId="S::cpark@conestogac.on.ca::0b00a184-fe7a-4b62-8e20-a4565ad4c34d" providerId="AD" clId="Web-{2D8D36BB-548A-CCD6-DA68-D5EDF3696702}" dt="2025-03-15T21:32:34.318" v="777"/>
          <ac:cxnSpMkLst>
            <pc:docMk/>
            <pc:sldMk cId="1230649823" sldId="279"/>
            <ac:cxnSpMk id="63" creationId="{2026DD8E-FB88-128B-B3FC-5065CE5FD995}"/>
          </ac:cxnSpMkLst>
        </pc:cxnChg>
        <pc:cxnChg chg="add del mod">
          <ac:chgData name="Chris Park" userId="S::cpark@conestogac.on.ca::0b00a184-fe7a-4b62-8e20-a4565ad4c34d" providerId="AD" clId="Web-{2D8D36BB-548A-CCD6-DA68-D5EDF3696702}" dt="2025-03-15T21:32:33.271" v="776"/>
          <ac:cxnSpMkLst>
            <pc:docMk/>
            <pc:sldMk cId="1230649823" sldId="279"/>
            <ac:cxnSpMk id="64" creationId="{EB632FDC-8BEF-3C46-AB51-13D6E5251C9D}"/>
          </ac:cxnSpMkLst>
        </pc:cxnChg>
        <pc:cxnChg chg="add del mod">
          <ac:chgData name="Chris Park" userId="S::cpark@conestogac.on.ca::0b00a184-fe7a-4b62-8e20-a4565ad4c34d" providerId="AD" clId="Web-{2D8D36BB-548A-CCD6-DA68-D5EDF3696702}" dt="2025-03-15T21:32:31.818" v="774"/>
          <ac:cxnSpMkLst>
            <pc:docMk/>
            <pc:sldMk cId="1230649823" sldId="279"/>
            <ac:cxnSpMk id="65" creationId="{3615E383-5354-FAFF-D300-E357F04001BF}"/>
          </ac:cxnSpMkLst>
        </pc:cxnChg>
      </pc:sldChg>
    </pc:docChg>
  </pc:docChgLst>
  <pc:docChgLst>
    <pc:chgData name="Chris Park" userId="S::cpark@conestogac.on.ca::0b00a184-fe7a-4b62-8e20-a4565ad4c34d" providerId="AD" clId="Web-{D0D99B2D-536A-D784-1B1C-2AFFBD1269B7}"/>
    <pc:docChg chg="modSld">
      <pc:chgData name="Chris Park" userId="S::cpark@conestogac.on.ca::0b00a184-fe7a-4b62-8e20-a4565ad4c34d" providerId="AD" clId="Web-{D0D99B2D-536A-D784-1B1C-2AFFBD1269B7}" dt="2025-03-14T01:28:58.722" v="8"/>
      <pc:docMkLst>
        <pc:docMk/>
      </pc:docMkLst>
      <pc:sldChg chg="modSp">
        <pc:chgData name="Chris Park" userId="S::cpark@conestogac.on.ca::0b00a184-fe7a-4b62-8e20-a4565ad4c34d" providerId="AD" clId="Web-{D0D99B2D-536A-D784-1B1C-2AFFBD1269B7}" dt="2025-03-14T01:28:58.722" v="8"/>
        <pc:sldMkLst>
          <pc:docMk/>
          <pc:sldMk cId="0" sldId="256"/>
        </pc:sldMkLst>
        <pc:spChg chg="mod">
          <ac:chgData name="Chris Park" userId="S::cpark@conestogac.on.ca::0b00a184-fe7a-4b62-8e20-a4565ad4c34d" providerId="AD" clId="Web-{D0D99B2D-536A-D784-1B1C-2AFFBD1269B7}" dt="2025-03-14T01:28:58.722" v="8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Chris Park" userId="S::cpark@conestogac.on.ca::0b00a184-fe7a-4b62-8e20-a4565ad4c34d" providerId="AD" clId="Web-{D5E208E4-4095-BC07-AD72-C684187FF135}"/>
    <pc:docChg chg="modSld">
      <pc:chgData name="Chris Park" userId="S::cpark@conestogac.on.ca::0b00a184-fe7a-4b62-8e20-a4565ad4c34d" providerId="AD" clId="Web-{D5E208E4-4095-BC07-AD72-C684187FF135}" dt="2025-03-20T19:38:33.617" v="4" actId="1076"/>
      <pc:docMkLst>
        <pc:docMk/>
      </pc:docMkLst>
      <pc:sldChg chg="addSp modSp">
        <pc:chgData name="Chris Park" userId="S::cpark@conestogac.on.ca::0b00a184-fe7a-4b62-8e20-a4565ad4c34d" providerId="AD" clId="Web-{D5E208E4-4095-BC07-AD72-C684187FF135}" dt="2025-03-20T19:38:33.617" v="4" actId="1076"/>
        <pc:sldMkLst>
          <pc:docMk/>
          <pc:sldMk cId="0" sldId="256"/>
        </pc:sldMkLst>
        <pc:picChg chg="add mod">
          <ac:chgData name="Chris Park" userId="S::cpark@conestogac.on.ca::0b00a184-fe7a-4b62-8e20-a4565ad4c34d" providerId="AD" clId="Web-{D5E208E4-4095-BC07-AD72-C684187FF135}" dt="2025-03-20T19:38:33.617" v="4" actId="1076"/>
          <ac:picMkLst>
            <pc:docMk/>
            <pc:sldMk cId="0" sldId="256"/>
            <ac:picMk id="11" creationId="{BEDBD1FB-333C-25DC-F95C-4B1FE2F872FB}"/>
          </ac:picMkLst>
        </pc:picChg>
        <pc:picChg chg="mod">
          <ac:chgData name="Chris Park" userId="S::cpark@conestogac.on.ca::0b00a184-fe7a-4b62-8e20-a4565ad4c34d" providerId="AD" clId="Web-{D5E208E4-4095-BC07-AD72-C684187FF135}" dt="2025-03-20T19:31:56.252" v="2" actId="1076"/>
          <ac:picMkLst>
            <pc:docMk/>
            <pc:sldMk cId="0" sldId="256"/>
            <ac:picMk id="16" creationId="{F7FEEFB9-3879-8D14-F373-7905FE8B22E7}"/>
          </ac:picMkLst>
        </pc:picChg>
      </pc:sldChg>
    </pc:docChg>
  </pc:docChgLst>
  <pc:docChgLst>
    <pc:chgData name="Chris Park" userId="S::cpark@conestogac.on.ca::0b00a184-fe7a-4b62-8e20-a4565ad4c34d" providerId="AD" clId="Web-{856D704A-6C12-9CDF-05B0-F348CCDD403F}"/>
    <pc:docChg chg="addSld delSld modSld sldOrd">
      <pc:chgData name="Chris Park" userId="S::cpark@conestogac.on.ca::0b00a184-fe7a-4b62-8e20-a4565ad4c34d" providerId="AD" clId="Web-{856D704A-6C12-9CDF-05B0-F348CCDD403F}" dt="2025-03-18T01:46:57.173" v="2367" actId="20577"/>
      <pc:docMkLst>
        <pc:docMk/>
      </pc:docMkLst>
      <pc:sldChg chg="modSp">
        <pc:chgData name="Chris Park" userId="S::cpark@conestogac.on.ca::0b00a184-fe7a-4b62-8e20-a4565ad4c34d" providerId="AD" clId="Web-{856D704A-6C12-9CDF-05B0-F348CCDD403F}" dt="2025-03-18T00:44:22.283" v="2306" actId="20577"/>
        <pc:sldMkLst>
          <pc:docMk/>
          <pc:sldMk cId="1582617084" sldId="273"/>
        </pc:sldMkLst>
        <pc:spChg chg="mod">
          <ac:chgData name="Chris Park" userId="S::cpark@conestogac.on.ca::0b00a184-fe7a-4b62-8e20-a4565ad4c34d" providerId="AD" clId="Web-{856D704A-6C12-9CDF-05B0-F348CCDD403F}" dt="2025-03-17T19:59:45.305" v="1862" actId="20577"/>
          <ac:spMkLst>
            <pc:docMk/>
            <pc:sldMk cId="1582617084" sldId="273"/>
            <ac:spMk id="19" creationId="{72F26021-34BA-9212-1E98-B304DA46E6FF}"/>
          </ac:spMkLst>
        </pc:spChg>
        <pc:spChg chg="mod">
          <ac:chgData name="Chris Park" userId="S::cpark@conestogac.on.ca::0b00a184-fe7a-4b62-8e20-a4565ad4c34d" providerId="AD" clId="Web-{856D704A-6C12-9CDF-05B0-F348CCDD403F}" dt="2025-03-18T00:44:22.283" v="2306" actId="20577"/>
          <ac:spMkLst>
            <pc:docMk/>
            <pc:sldMk cId="1582617084" sldId="273"/>
            <ac:spMk id="25" creationId="{CA18580B-64B4-6464-6DAC-5512BA14680C}"/>
          </ac:spMkLst>
        </pc:spChg>
      </pc:sldChg>
      <pc:sldChg chg="modSp">
        <pc:chgData name="Chris Park" userId="S::cpark@conestogac.on.ca::0b00a184-fe7a-4b62-8e20-a4565ad4c34d" providerId="AD" clId="Web-{856D704A-6C12-9CDF-05B0-F348CCDD403F}" dt="2025-03-17T14:54:45.505" v="118" actId="1076"/>
        <pc:sldMkLst>
          <pc:docMk/>
          <pc:sldMk cId="725434540" sldId="278"/>
        </pc:sldMkLst>
        <pc:spChg chg="mod">
          <ac:chgData name="Chris Park" userId="S::cpark@conestogac.on.ca::0b00a184-fe7a-4b62-8e20-a4565ad4c34d" providerId="AD" clId="Web-{856D704A-6C12-9CDF-05B0-F348CCDD403F}" dt="2025-03-17T14:54:41.223" v="117" actId="20577"/>
          <ac:spMkLst>
            <pc:docMk/>
            <pc:sldMk cId="725434540" sldId="278"/>
            <ac:spMk id="28" creationId="{5435DDE6-FAB9-3178-2C03-5CEEA7716BF4}"/>
          </ac:spMkLst>
        </pc:spChg>
        <pc:picChg chg="mod">
          <ac:chgData name="Chris Park" userId="S::cpark@conestogac.on.ca::0b00a184-fe7a-4b62-8e20-a4565ad4c34d" providerId="AD" clId="Web-{856D704A-6C12-9CDF-05B0-F348CCDD403F}" dt="2025-03-17T14:54:45.505" v="118" actId="1076"/>
          <ac:picMkLst>
            <pc:docMk/>
            <pc:sldMk cId="725434540" sldId="278"/>
            <ac:picMk id="29" creationId="{F0B500B1-DE64-0B57-6782-10072B1AD3B3}"/>
          </ac:picMkLst>
        </pc:picChg>
      </pc:sldChg>
      <pc:sldChg chg="modSp">
        <pc:chgData name="Chris Park" userId="S::cpark@conestogac.on.ca::0b00a184-fe7a-4b62-8e20-a4565ad4c34d" providerId="AD" clId="Web-{856D704A-6C12-9CDF-05B0-F348CCDD403F}" dt="2025-03-17T20:05:59.905" v="1944" actId="1076"/>
        <pc:sldMkLst>
          <pc:docMk/>
          <pc:sldMk cId="1230649823" sldId="279"/>
        </pc:sldMkLst>
        <pc:spChg chg="mod">
          <ac:chgData name="Chris Park" userId="S::cpark@conestogac.on.ca::0b00a184-fe7a-4b62-8e20-a4565ad4c34d" providerId="AD" clId="Web-{856D704A-6C12-9CDF-05B0-F348CCDD403F}" dt="2025-03-17T20:05:47.092" v="1939" actId="1076"/>
          <ac:spMkLst>
            <pc:docMk/>
            <pc:sldMk cId="1230649823" sldId="279"/>
            <ac:spMk id="41" creationId="{EC03650E-FB40-437A-80D0-8D7E4C21BF44}"/>
          </ac:spMkLst>
        </pc:spChg>
        <pc:spChg chg="mod">
          <ac:chgData name="Chris Park" userId="S::cpark@conestogac.on.ca::0b00a184-fe7a-4b62-8e20-a4565ad4c34d" providerId="AD" clId="Web-{856D704A-6C12-9CDF-05B0-F348CCDD403F}" dt="2025-03-17T20:05:55.717" v="1940" actId="1076"/>
          <ac:spMkLst>
            <pc:docMk/>
            <pc:sldMk cId="1230649823" sldId="279"/>
            <ac:spMk id="42" creationId="{B1F83BA7-BB15-E1F8-04C5-FE48FA241B0A}"/>
          </ac:spMkLst>
        </pc:spChg>
        <pc:spChg chg="mod">
          <ac:chgData name="Chris Park" userId="S::cpark@conestogac.on.ca::0b00a184-fe7a-4b62-8e20-a4565ad4c34d" providerId="AD" clId="Web-{856D704A-6C12-9CDF-05B0-F348CCDD403F}" dt="2025-03-17T20:05:55.764" v="1941" actId="1076"/>
          <ac:spMkLst>
            <pc:docMk/>
            <pc:sldMk cId="1230649823" sldId="279"/>
            <ac:spMk id="43" creationId="{3D514F4C-9A80-1172-7362-EFEED955E787}"/>
          </ac:spMkLst>
        </pc:spChg>
        <pc:spChg chg="mod">
          <ac:chgData name="Chris Park" userId="S::cpark@conestogac.on.ca::0b00a184-fe7a-4b62-8e20-a4565ad4c34d" providerId="AD" clId="Web-{856D704A-6C12-9CDF-05B0-F348CCDD403F}" dt="2025-03-17T20:05:55.811" v="1942" actId="1076"/>
          <ac:spMkLst>
            <pc:docMk/>
            <pc:sldMk cId="1230649823" sldId="279"/>
            <ac:spMk id="44" creationId="{6116957E-26BD-EB3B-8AE8-45DD9EC6501D}"/>
          </ac:spMkLst>
        </pc:spChg>
        <pc:spChg chg="mod">
          <ac:chgData name="Chris Park" userId="S::cpark@conestogac.on.ca::0b00a184-fe7a-4b62-8e20-a4565ad4c34d" providerId="AD" clId="Web-{856D704A-6C12-9CDF-05B0-F348CCDD403F}" dt="2025-03-17T20:05:59.874" v="1943" actId="1076"/>
          <ac:spMkLst>
            <pc:docMk/>
            <pc:sldMk cId="1230649823" sldId="279"/>
            <ac:spMk id="45" creationId="{074CC50F-A332-ADCE-2D57-E9C909C091EF}"/>
          </ac:spMkLst>
        </pc:spChg>
        <pc:spChg chg="mod">
          <ac:chgData name="Chris Park" userId="S::cpark@conestogac.on.ca::0b00a184-fe7a-4b62-8e20-a4565ad4c34d" providerId="AD" clId="Web-{856D704A-6C12-9CDF-05B0-F348CCDD403F}" dt="2025-03-17T20:05:59.905" v="1944" actId="1076"/>
          <ac:spMkLst>
            <pc:docMk/>
            <pc:sldMk cId="1230649823" sldId="279"/>
            <ac:spMk id="52" creationId="{2F9156FA-7563-8F1E-3D72-9223D065D12F}"/>
          </ac:spMkLst>
        </pc:spChg>
      </pc:sldChg>
      <pc:sldChg chg="modSp">
        <pc:chgData name="Chris Park" userId="S::cpark@conestogac.on.ca::0b00a184-fe7a-4b62-8e20-a4565ad4c34d" providerId="AD" clId="Web-{856D704A-6C12-9CDF-05B0-F348CCDD403F}" dt="2025-03-17T20:00:13.212" v="1868" actId="1076"/>
        <pc:sldMkLst>
          <pc:docMk/>
          <pc:sldMk cId="416387906" sldId="282"/>
        </pc:sldMkLst>
        <pc:spChg chg="mod">
          <ac:chgData name="Chris Park" userId="S::cpark@conestogac.on.ca::0b00a184-fe7a-4b62-8e20-a4565ad4c34d" providerId="AD" clId="Web-{856D704A-6C12-9CDF-05B0-F348CCDD403F}" dt="2025-03-17T20:00:05.743" v="1866" actId="1076"/>
          <ac:spMkLst>
            <pc:docMk/>
            <pc:sldMk cId="416387906" sldId="282"/>
            <ac:spMk id="5" creationId="{6287AC7C-2398-91B3-A585-DDFED6BEE20C}"/>
          </ac:spMkLst>
        </pc:spChg>
        <pc:spChg chg="mod">
          <ac:chgData name="Chris Park" userId="S::cpark@conestogac.on.ca::0b00a184-fe7a-4b62-8e20-a4565ad4c34d" providerId="AD" clId="Web-{856D704A-6C12-9CDF-05B0-F348CCDD403F}" dt="2025-03-17T20:00:13.212" v="1868" actId="1076"/>
          <ac:spMkLst>
            <pc:docMk/>
            <pc:sldMk cId="416387906" sldId="282"/>
            <ac:spMk id="7" creationId="{3A9B95A3-2EBA-0663-8D29-71811AEB7A9D}"/>
          </ac:spMkLst>
        </pc:spChg>
        <pc:spChg chg="mod">
          <ac:chgData name="Chris Park" userId="S::cpark@conestogac.on.ca::0b00a184-fe7a-4b62-8e20-a4565ad4c34d" providerId="AD" clId="Web-{856D704A-6C12-9CDF-05B0-F348CCDD403F}" dt="2025-03-17T20:00:07.665" v="1867" actId="1076"/>
          <ac:spMkLst>
            <pc:docMk/>
            <pc:sldMk cId="416387906" sldId="282"/>
            <ac:spMk id="8" creationId="{0B3970CE-3D3F-3A5D-E269-2F31DB62088A}"/>
          </ac:spMkLst>
        </pc:spChg>
        <pc:spChg chg="mod">
          <ac:chgData name="Chris Park" userId="S::cpark@conestogac.on.ca::0b00a184-fe7a-4b62-8e20-a4565ad4c34d" providerId="AD" clId="Web-{856D704A-6C12-9CDF-05B0-F348CCDD403F}" dt="2025-03-17T19:59:59.102" v="1865"/>
          <ac:spMkLst>
            <pc:docMk/>
            <pc:sldMk cId="416387906" sldId="282"/>
            <ac:spMk id="9" creationId="{EF169632-2F61-4C30-69D0-98AEF7975E85}"/>
          </ac:spMkLst>
        </pc:spChg>
      </pc:sldChg>
      <pc:sldChg chg="modSp add del replId">
        <pc:chgData name="Chris Park" userId="S::cpark@conestogac.on.ca::0b00a184-fe7a-4b62-8e20-a4565ad4c34d" providerId="AD" clId="Web-{856D704A-6C12-9CDF-05B0-F348CCDD403F}" dt="2025-03-17T14:41:04.300" v="26"/>
        <pc:sldMkLst>
          <pc:docMk/>
          <pc:sldMk cId="1306548570" sldId="288"/>
        </pc:sldMkLst>
        <pc:spChg chg="mod">
          <ac:chgData name="Chris Park" userId="S::cpark@conestogac.on.ca::0b00a184-fe7a-4b62-8e20-a4565ad4c34d" providerId="AD" clId="Web-{856D704A-6C12-9CDF-05B0-F348CCDD403F}" dt="2025-03-17T14:29:33.035" v="24" actId="20577"/>
          <ac:spMkLst>
            <pc:docMk/>
            <pc:sldMk cId="1306548570" sldId="288"/>
            <ac:spMk id="6" creationId="{3ED05C6B-66BD-F91E-E8B7-AC331B6C882F}"/>
          </ac:spMkLst>
        </pc:spChg>
      </pc:sldChg>
      <pc:sldChg chg="addSp delSp modSp add replId addAnim">
        <pc:chgData name="Chris Park" userId="S::cpark@conestogac.on.ca::0b00a184-fe7a-4b62-8e20-a4565ad4c34d" providerId="AD" clId="Web-{856D704A-6C12-9CDF-05B0-F348CCDD403F}" dt="2025-03-17T18:21:32.219" v="1178" actId="1076"/>
        <pc:sldMkLst>
          <pc:docMk/>
          <pc:sldMk cId="3041137745" sldId="289"/>
        </pc:sldMkLst>
        <pc:spChg chg="add">
          <ac:chgData name="Chris Park" userId="S::cpark@conestogac.on.ca::0b00a184-fe7a-4b62-8e20-a4565ad4c34d" providerId="AD" clId="Web-{856D704A-6C12-9CDF-05B0-F348CCDD403F}" dt="2025-03-17T14:42:00.488" v="57"/>
          <ac:spMkLst>
            <pc:docMk/>
            <pc:sldMk cId="3041137745" sldId="289"/>
            <ac:spMk id="13" creationId="{54316859-0FDA-C701-A458-01D7308DAD8F}"/>
          </ac:spMkLst>
        </pc:spChg>
        <pc:spChg chg="mod">
          <ac:chgData name="Chris Park" userId="S::cpark@conestogac.on.ca::0b00a184-fe7a-4b62-8e20-a4565ad4c34d" providerId="AD" clId="Web-{856D704A-6C12-9CDF-05B0-F348CCDD403F}" dt="2025-03-17T15:09:44.274" v="151" actId="20577"/>
          <ac:spMkLst>
            <pc:docMk/>
            <pc:sldMk cId="3041137745" sldId="289"/>
            <ac:spMk id="15" creationId="{217F8E5D-7580-9D6C-F5E4-566D704BD20E}"/>
          </ac:spMkLst>
        </pc:spChg>
        <pc:spChg chg="mod">
          <ac:chgData name="Chris Park" userId="S::cpark@conestogac.on.ca::0b00a184-fe7a-4b62-8e20-a4565ad4c34d" providerId="AD" clId="Web-{856D704A-6C12-9CDF-05B0-F348CCDD403F}" dt="2025-03-17T18:21:29.313" v="1175" actId="1076"/>
          <ac:spMkLst>
            <pc:docMk/>
            <pc:sldMk cId="3041137745" sldId="289"/>
            <ac:spMk id="16" creationId="{88C0498E-9AE6-7590-B613-A9A34B9D5953}"/>
          </ac:spMkLst>
        </pc:spChg>
        <pc:spChg chg="mod">
          <ac:chgData name="Chris Park" userId="S::cpark@conestogac.on.ca::0b00a184-fe7a-4b62-8e20-a4565ad4c34d" providerId="AD" clId="Web-{856D704A-6C12-9CDF-05B0-F348CCDD403F}" dt="2025-03-17T15:10:13.384" v="181" actId="20577"/>
          <ac:spMkLst>
            <pc:docMk/>
            <pc:sldMk cId="3041137745" sldId="289"/>
            <ac:spMk id="17" creationId="{BF8DE34F-BBB7-FE31-09C5-AA763B0DB33E}"/>
          </ac:spMkLst>
        </pc:spChg>
        <pc:spChg chg="mod">
          <ac:chgData name="Chris Park" userId="S::cpark@conestogac.on.ca::0b00a184-fe7a-4b62-8e20-a4565ad4c34d" providerId="AD" clId="Web-{856D704A-6C12-9CDF-05B0-F348CCDD403F}" dt="2025-03-17T18:21:29.328" v="1176" actId="1076"/>
          <ac:spMkLst>
            <pc:docMk/>
            <pc:sldMk cId="3041137745" sldId="289"/>
            <ac:spMk id="18" creationId="{4C6B8198-C763-13E8-5809-E697DAE39120}"/>
          </ac:spMkLst>
        </pc:spChg>
        <pc:spChg chg="mod">
          <ac:chgData name="Chris Park" userId="S::cpark@conestogac.on.ca::0b00a184-fe7a-4b62-8e20-a4565ad4c34d" providerId="AD" clId="Web-{856D704A-6C12-9CDF-05B0-F348CCDD403F}" dt="2025-03-17T15:16:45.939" v="210" actId="20577"/>
          <ac:spMkLst>
            <pc:docMk/>
            <pc:sldMk cId="3041137745" sldId="289"/>
            <ac:spMk id="19" creationId="{E54AC9DB-0A41-6D62-5C24-D0146E9967D1}"/>
          </ac:spMkLst>
        </pc:spChg>
        <pc:spChg chg="mod">
          <ac:chgData name="Chris Park" userId="S::cpark@conestogac.on.ca::0b00a184-fe7a-4b62-8e20-a4565ad4c34d" providerId="AD" clId="Web-{856D704A-6C12-9CDF-05B0-F348CCDD403F}" dt="2025-03-17T18:21:32.219" v="1178" actId="1076"/>
          <ac:spMkLst>
            <pc:docMk/>
            <pc:sldMk cId="3041137745" sldId="289"/>
            <ac:spMk id="20" creationId="{5441D50C-6260-EED4-314D-D42BE35B7DAB}"/>
          </ac:spMkLst>
        </pc:spChg>
        <pc:spChg chg="add">
          <ac:chgData name="Chris Park" userId="S::cpark@conestogac.on.ca::0b00a184-fe7a-4b62-8e20-a4565ad4c34d" providerId="AD" clId="Web-{856D704A-6C12-9CDF-05B0-F348CCDD403F}" dt="2025-03-17T14:42:00.504" v="58"/>
          <ac:spMkLst>
            <pc:docMk/>
            <pc:sldMk cId="3041137745" sldId="289"/>
            <ac:spMk id="22" creationId="{31729210-81D0-FBD2-F9D0-A9923A096880}"/>
          </ac:spMkLst>
        </pc:spChg>
        <pc:spChg chg="mod">
          <ac:chgData name="Chris Park" userId="S::cpark@conestogac.on.ca::0b00a184-fe7a-4b62-8e20-a4565ad4c34d" providerId="AD" clId="Web-{856D704A-6C12-9CDF-05B0-F348CCDD403F}" dt="2025-03-17T14:41:20.269" v="32" actId="20577"/>
          <ac:spMkLst>
            <pc:docMk/>
            <pc:sldMk cId="3041137745" sldId="289"/>
            <ac:spMk id="23" creationId="{08329D4E-0943-4737-6DB3-C60298AC4F78}"/>
          </ac:spMkLst>
        </pc:spChg>
        <pc:spChg chg="del">
          <ac:chgData name="Chris Park" userId="S::cpark@conestogac.on.ca::0b00a184-fe7a-4b62-8e20-a4565ad4c34d" providerId="AD" clId="Web-{856D704A-6C12-9CDF-05B0-F348CCDD403F}" dt="2025-03-17T14:41:11.003" v="30"/>
          <ac:spMkLst>
            <pc:docMk/>
            <pc:sldMk cId="3041137745" sldId="289"/>
            <ac:spMk id="25" creationId="{53D4BF9A-7570-0B47-0403-22C4A6A42FFE}"/>
          </ac:spMkLst>
        </pc:spChg>
        <pc:grpChg chg="mod">
          <ac:chgData name="Chris Park" userId="S::cpark@conestogac.on.ca::0b00a184-fe7a-4b62-8e20-a4565ad4c34d" providerId="AD" clId="Web-{856D704A-6C12-9CDF-05B0-F348CCDD403F}" dt="2025-03-17T14:41:54.426" v="54" actId="1076"/>
          <ac:grpSpMkLst>
            <pc:docMk/>
            <pc:sldMk cId="3041137745" sldId="289"/>
            <ac:grpSpMk id="2" creationId="{AF0D3D77-28F7-6479-F72E-5176F6AD1E48}"/>
          </ac:grpSpMkLst>
        </pc:grpChg>
        <pc:grpChg chg="mod">
          <ac:chgData name="Chris Park" userId="S::cpark@conestogac.on.ca::0b00a184-fe7a-4b62-8e20-a4565ad4c34d" providerId="AD" clId="Web-{856D704A-6C12-9CDF-05B0-F348CCDD403F}" dt="2025-03-17T14:41:54.441" v="55" actId="1076"/>
          <ac:grpSpMkLst>
            <pc:docMk/>
            <pc:sldMk cId="3041137745" sldId="289"/>
            <ac:grpSpMk id="6" creationId="{F6D09251-BE30-E1E5-88AE-954398834EEA}"/>
          </ac:grpSpMkLst>
        </pc:grpChg>
        <pc:grpChg chg="mod">
          <ac:chgData name="Chris Park" userId="S::cpark@conestogac.on.ca::0b00a184-fe7a-4b62-8e20-a4565ad4c34d" providerId="AD" clId="Web-{856D704A-6C12-9CDF-05B0-F348CCDD403F}" dt="2025-03-17T14:41:54.441" v="56" actId="1076"/>
          <ac:grpSpMkLst>
            <pc:docMk/>
            <pc:sldMk cId="3041137745" sldId="289"/>
            <ac:grpSpMk id="10" creationId="{4E08C4FB-2E13-B351-5582-4D67CF049E81}"/>
          </ac:grpSpMkLst>
        </pc:grpChg>
        <pc:picChg chg="del">
          <ac:chgData name="Chris Park" userId="S::cpark@conestogac.on.ca::0b00a184-fe7a-4b62-8e20-a4565ad4c34d" providerId="AD" clId="Web-{856D704A-6C12-9CDF-05B0-F348CCDD403F}" dt="2025-03-17T14:41:40.378" v="38"/>
          <ac:picMkLst>
            <pc:docMk/>
            <pc:sldMk cId="3041137745" sldId="289"/>
            <ac:picMk id="9" creationId="{70094862-F0A2-2097-FDCC-78AD97645340}"/>
          </ac:picMkLst>
        </pc:picChg>
        <pc:picChg chg="del">
          <ac:chgData name="Chris Park" userId="S::cpark@conestogac.on.ca::0b00a184-fe7a-4b62-8e20-a4565ad4c34d" providerId="AD" clId="Web-{856D704A-6C12-9CDF-05B0-F348CCDD403F}" dt="2025-03-17T14:41:39.675" v="36"/>
          <ac:picMkLst>
            <pc:docMk/>
            <pc:sldMk cId="3041137745" sldId="289"/>
            <ac:picMk id="26" creationId="{7AD96193-C7F1-24A5-A514-ADF80DE7338C}"/>
          </ac:picMkLst>
        </pc:picChg>
        <pc:picChg chg="del">
          <ac:chgData name="Chris Park" userId="S::cpark@conestogac.on.ca::0b00a184-fe7a-4b62-8e20-a4565ad4c34d" providerId="AD" clId="Web-{856D704A-6C12-9CDF-05B0-F348CCDD403F}" dt="2025-03-17T14:41:39.925" v="37"/>
          <ac:picMkLst>
            <pc:docMk/>
            <pc:sldMk cId="3041137745" sldId="289"/>
            <ac:picMk id="27" creationId="{9B86C057-D490-8836-471E-BEA19A35E512}"/>
          </ac:picMkLst>
        </pc:picChg>
        <pc:picChg chg="add mod">
          <ac:chgData name="Chris Park" userId="S::cpark@conestogac.on.ca::0b00a184-fe7a-4b62-8e20-a4565ad4c34d" providerId="AD" clId="Web-{856D704A-6C12-9CDF-05B0-F348CCDD403F}" dt="2025-03-17T17:34:56.836" v="578" actId="1076"/>
          <ac:picMkLst>
            <pc:docMk/>
            <pc:sldMk cId="3041137745" sldId="289"/>
            <ac:picMk id="28" creationId="{466EAC24-14E3-77A2-6616-3C59128598EC}"/>
          </ac:picMkLst>
        </pc:picChg>
        <pc:picChg chg="add mod">
          <ac:chgData name="Chris Park" userId="S::cpark@conestogac.on.ca::0b00a184-fe7a-4b62-8e20-a4565ad4c34d" providerId="AD" clId="Web-{856D704A-6C12-9CDF-05B0-F348CCDD403F}" dt="2025-03-17T17:34:56.867" v="579" actId="1076"/>
          <ac:picMkLst>
            <pc:docMk/>
            <pc:sldMk cId="3041137745" sldId="289"/>
            <ac:picMk id="30" creationId="{1D16FBE2-2D80-9191-9839-4312057011F7}"/>
          </ac:picMkLst>
        </pc:picChg>
        <pc:picChg chg="add del mod">
          <ac:chgData name="Chris Park" userId="S::cpark@conestogac.on.ca::0b00a184-fe7a-4b62-8e20-a4565ad4c34d" providerId="AD" clId="Web-{856D704A-6C12-9CDF-05B0-F348CCDD403F}" dt="2025-03-17T14:53:50.113" v="104"/>
          <ac:picMkLst>
            <pc:docMk/>
            <pc:sldMk cId="3041137745" sldId="289"/>
            <ac:picMk id="31" creationId="{2D710E04-59B7-7F67-9CB5-19065617DD53}"/>
          </ac:picMkLst>
        </pc:picChg>
        <pc:picChg chg="add mod modCrop">
          <ac:chgData name="Chris Park" userId="S::cpark@conestogac.on.ca::0b00a184-fe7a-4b62-8e20-a4565ad4c34d" providerId="AD" clId="Web-{856D704A-6C12-9CDF-05B0-F348CCDD403F}" dt="2025-03-17T17:34:56.883" v="580" actId="1076"/>
          <ac:picMkLst>
            <pc:docMk/>
            <pc:sldMk cId="3041137745" sldId="289"/>
            <ac:picMk id="32" creationId="{1411AB01-6010-A404-FE28-97A999113C9C}"/>
          </ac:picMkLst>
        </pc:picChg>
      </pc:sldChg>
      <pc:sldChg chg="addSp delSp modSp add ord replId delAnim">
        <pc:chgData name="Chris Park" userId="S::cpark@conestogac.on.ca::0b00a184-fe7a-4b62-8e20-a4565ad4c34d" providerId="AD" clId="Web-{856D704A-6C12-9CDF-05B0-F348CCDD403F}" dt="2025-03-18T01:46:57.173" v="2367" actId="20577"/>
        <pc:sldMkLst>
          <pc:docMk/>
          <pc:sldMk cId="1220541673" sldId="290"/>
        </pc:sldMkLst>
        <pc:spChg chg="add del mod">
          <ac:chgData name="Chris Park" userId="S::cpark@conestogac.on.ca::0b00a184-fe7a-4b62-8e20-a4565ad4c34d" providerId="AD" clId="Web-{856D704A-6C12-9CDF-05B0-F348CCDD403F}" dt="2025-03-17T17:18:38.819" v="452"/>
          <ac:spMkLst>
            <pc:docMk/>
            <pc:sldMk cId="1220541673" sldId="290"/>
            <ac:spMk id="2" creationId="{ABC47E6D-3B23-BFC7-FEE1-462420042B7F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8"/>
          <ac:spMkLst>
            <pc:docMk/>
            <pc:sldMk cId="1220541673" sldId="290"/>
            <ac:spMk id="3" creationId="{B98B44AE-8665-66D6-8DE2-83B0A893E65D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7"/>
          <ac:spMkLst>
            <pc:docMk/>
            <pc:sldMk cId="1220541673" sldId="290"/>
            <ac:spMk id="4" creationId="{783A4A4F-5BD1-C7EB-5F8F-60774ADB7C20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17:18:23.647" v="447"/>
          <ac:spMkLst>
            <pc:docMk/>
            <pc:sldMk cId="1220541673" sldId="290"/>
            <ac:spMk id="5" creationId="{56FE3AF8-C540-3383-D512-122596D19860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17:17:42.022" v="431"/>
          <ac:spMkLst>
            <pc:docMk/>
            <pc:sldMk cId="1220541673" sldId="290"/>
            <ac:spMk id="6" creationId="{59919D2C-4925-4354-DE28-2166901B080A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17:19:26.630" v="470"/>
          <ac:spMkLst>
            <pc:docMk/>
            <pc:sldMk cId="1220541673" sldId="290"/>
            <ac:spMk id="7" creationId="{3B843563-A2D2-3D75-F547-0DCD91E6A303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6"/>
          <ac:spMkLst>
            <pc:docMk/>
            <pc:sldMk cId="1220541673" sldId="290"/>
            <ac:spMk id="8" creationId="{87279994-A3E8-D914-4747-6C643B8058D7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5"/>
          <ac:spMkLst>
            <pc:docMk/>
            <pc:sldMk cId="1220541673" sldId="290"/>
            <ac:spMk id="11" creationId="{A51B55D3-0487-E33C-86A9-A930F93AE956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4"/>
          <ac:spMkLst>
            <pc:docMk/>
            <pc:sldMk cId="1220541673" sldId="290"/>
            <ac:spMk id="12" creationId="{E7F55C0C-084D-6AAE-35EF-9642E57BBAA0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3"/>
          <ac:spMkLst>
            <pc:docMk/>
            <pc:sldMk cId="1220541673" sldId="290"/>
            <ac:spMk id="15" creationId="{5CDEC370-AE73-FBA3-7CBB-1C811BA7F394}"/>
          </ac:spMkLst>
        </pc:spChg>
        <pc:spChg chg="del">
          <ac:chgData name="Chris Park" userId="S::cpark@conestogac.on.ca::0b00a184-fe7a-4b62-8e20-a4565ad4c34d" providerId="AD" clId="Web-{856D704A-6C12-9CDF-05B0-F348CCDD403F}" dt="2025-03-17T15:23:26.573" v="228"/>
          <ac:spMkLst>
            <pc:docMk/>
            <pc:sldMk cId="1220541673" sldId="290"/>
            <ac:spMk id="15" creationId="{76A43FDD-52CE-CCA5-BA19-682CEF90ADD3}"/>
          </ac:spMkLst>
        </pc:spChg>
        <pc:spChg chg="del">
          <ac:chgData name="Chris Park" userId="S::cpark@conestogac.on.ca::0b00a184-fe7a-4b62-8e20-a4565ad4c34d" providerId="AD" clId="Web-{856D704A-6C12-9CDF-05B0-F348CCDD403F}" dt="2025-03-17T15:23:26.573" v="227"/>
          <ac:spMkLst>
            <pc:docMk/>
            <pc:sldMk cId="1220541673" sldId="290"/>
            <ac:spMk id="16" creationId="{3391F577-8EF6-12F0-3511-B02FE83E0EA1}"/>
          </ac:spMkLst>
        </pc:spChg>
        <pc:spChg chg="del">
          <ac:chgData name="Chris Park" userId="S::cpark@conestogac.on.ca::0b00a184-fe7a-4b62-8e20-a4565ad4c34d" providerId="AD" clId="Web-{856D704A-6C12-9CDF-05B0-F348CCDD403F}" dt="2025-03-17T15:23:25.401" v="223"/>
          <ac:spMkLst>
            <pc:docMk/>
            <pc:sldMk cId="1220541673" sldId="290"/>
            <ac:spMk id="17" creationId="{D7925EF1-3ACA-1D64-E8D1-77E8F1E8CA80}"/>
          </ac:spMkLst>
        </pc:spChg>
        <pc:spChg chg="del">
          <ac:chgData name="Chris Park" userId="S::cpark@conestogac.on.ca::0b00a184-fe7a-4b62-8e20-a4565ad4c34d" providerId="AD" clId="Web-{856D704A-6C12-9CDF-05B0-F348CCDD403F}" dt="2025-03-17T15:23:25.401" v="222"/>
          <ac:spMkLst>
            <pc:docMk/>
            <pc:sldMk cId="1220541673" sldId="290"/>
            <ac:spMk id="18" creationId="{80E6FE53-7E54-083A-181A-1E94DC34A5D4}"/>
          </ac:spMkLst>
        </pc:spChg>
        <pc:spChg chg="del">
          <ac:chgData name="Chris Park" userId="S::cpark@conestogac.on.ca::0b00a184-fe7a-4b62-8e20-a4565ad4c34d" providerId="AD" clId="Web-{856D704A-6C12-9CDF-05B0-F348CCDD403F}" dt="2025-03-17T15:23:25.401" v="221"/>
          <ac:spMkLst>
            <pc:docMk/>
            <pc:sldMk cId="1220541673" sldId="290"/>
            <ac:spMk id="19" creationId="{B0DB67FE-C1F7-E5B0-D741-E8387F09B33C}"/>
          </ac:spMkLst>
        </pc:spChg>
        <pc:spChg chg="add mod">
          <ac:chgData name="Chris Park" userId="S::cpark@conestogac.on.ca::0b00a184-fe7a-4b62-8e20-a4565ad4c34d" providerId="AD" clId="Web-{856D704A-6C12-9CDF-05B0-F348CCDD403F}" dt="2025-03-17T20:03:38.434" v="1925" actId="20577"/>
          <ac:spMkLst>
            <pc:docMk/>
            <pc:sldMk cId="1220541673" sldId="290"/>
            <ac:spMk id="20" creationId="{B2E46853-7D68-7D32-AA5F-083A48F70BBB}"/>
          </ac:spMkLst>
        </pc:spChg>
        <pc:spChg chg="del">
          <ac:chgData name="Chris Park" userId="S::cpark@conestogac.on.ca::0b00a184-fe7a-4b62-8e20-a4565ad4c34d" providerId="AD" clId="Web-{856D704A-6C12-9CDF-05B0-F348CCDD403F}" dt="2025-03-17T15:23:25.401" v="220"/>
          <ac:spMkLst>
            <pc:docMk/>
            <pc:sldMk cId="1220541673" sldId="290"/>
            <ac:spMk id="20" creationId="{E7C68C13-C799-E6F2-0AA0-95F1CB3CEB56}"/>
          </ac:spMkLst>
        </pc:spChg>
        <pc:spChg chg="mod">
          <ac:chgData name="Chris Park" userId="S::cpark@conestogac.on.ca::0b00a184-fe7a-4b62-8e20-a4565ad4c34d" providerId="AD" clId="Web-{856D704A-6C12-9CDF-05B0-F348CCDD403F}" dt="2025-03-17T20:01:42.651" v="1909" actId="14100"/>
          <ac:spMkLst>
            <pc:docMk/>
            <pc:sldMk cId="1220541673" sldId="290"/>
            <ac:spMk id="23" creationId="{3C400C86-CCC2-7132-7D4E-191D9E9B8CC7}"/>
          </ac:spMkLst>
        </pc:spChg>
        <pc:spChg chg="add mod">
          <ac:chgData name="Chris Park" userId="S::cpark@conestogac.on.ca::0b00a184-fe7a-4b62-8e20-a4565ad4c34d" providerId="AD" clId="Web-{856D704A-6C12-9CDF-05B0-F348CCDD403F}" dt="2025-03-17T23:59:47.863" v="2302" actId="20577"/>
          <ac:spMkLst>
            <pc:docMk/>
            <pc:sldMk cId="1220541673" sldId="290"/>
            <ac:spMk id="28" creationId="{10A57FBE-AB77-C466-CEC6-4A4636B685A5}"/>
          </ac:spMkLst>
        </pc:spChg>
        <pc:spChg chg="add mod">
          <ac:chgData name="Chris Park" userId="S::cpark@conestogac.on.ca::0b00a184-fe7a-4b62-8e20-a4565ad4c34d" providerId="AD" clId="Web-{856D704A-6C12-9CDF-05B0-F348CCDD403F}" dt="2025-03-17T20:17:16.323" v="2056" actId="20577"/>
          <ac:spMkLst>
            <pc:docMk/>
            <pc:sldMk cId="1220541673" sldId="290"/>
            <ac:spMk id="32" creationId="{178AA1EC-C36F-42E8-90B5-0E9BF3594B6C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91"/>
          <ac:spMkLst>
            <pc:docMk/>
            <pc:sldMk cId="1220541673" sldId="290"/>
            <ac:spMk id="36" creationId="{5DC51A62-DE13-F144-3C83-73272C2691E1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90"/>
          <ac:spMkLst>
            <pc:docMk/>
            <pc:sldMk cId="1220541673" sldId="290"/>
            <ac:spMk id="37" creationId="{81B9CB1C-A19A-4DB1-3A85-2C50012B6E2C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01:30.744" v="1889"/>
          <ac:spMkLst>
            <pc:docMk/>
            <pc:sldMk cId="1220541673" sldId="290"/>
            <ac:spMk id="38" creationId="{6CEEB144-0FAD-73B8-36F0-7D88345C262F}"/>
          </ac:spMkLst>
        </pc:spChg>
        <pc:spChg chg="add mod">
          <ac:chgData name="Chris Park" userId="S::cpark@conestogac.on.ca::0b00a184-fe7a-4b62-8e20-a4565ad4c34d" providerId="AD" clId="Web-{856D704A-6C12-9CDF-05B0-F348CCDD403F}" dt="2025-03-18T01:46:57.173" v="2367" actId="20577"/>
          <ac:spMkLst>
            <pc:docMk/>
            <pc:sldMk cId="1220541673" sldId="290"/>
            <ac:spMk id="39" creationId="{A6CAEBEE-C5B1-AF38-3875-917093122C2D}"/>
          </ac:spMkLst>
        </pc:spChg>
        <pc:spChg chg="add">
          <ac:chgData name="Chris Park" userId="S::cpark@conestogac.on.ca::0b00a184-fe7a-4b62-8e20-a4565ad4c34d" providerId="AD" clId="Web-{856D704A-6C12-9CDF-05B0-F348CCDD403F}" dt="2025-03-17T20:01:55.682" v="1917"/>
          <ac:spMkLst>
            <pc:docMk/>
            <pc:sldMk cId="1220541673" sldId="290"/>
            <ac:spMk id="43" creationId="{E851D5D4-38C8-301D-102A-5B4138A2830B}"/>
          </ac:spMkLst>
        </pc:spChg>
        <pc:spChg chg="add del">
          <ac:chgData name="Chris Park" userId="S::cpark@conestogac.on.ca::0b00a184-fe7a-4b62-8e20-a4565ad4c34d" providerId="AD" clId="Web-{856D704A-6C12-9CDF-05B0-F348CCDD403F}" dt="2025-03-17T20:17:38.620" v="2058"/>
          <ac:spMkLst>
            <pc:docMk/>
            <pc:sldMk cId="1220541673" sldId="290"/>
            <ac:spMk id="45" creationId="{DCA08B01-8069-9888-7CC8-ED797EE521E6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17:43.401" v="2061"/>
          <ac:spMkLst>
            <pc:docMk/>
            <pc:sldMk cId="1220541673" sldId="290"/>
            <ac:spMk id="51" creationId="{71E82AC0-247B-E440-C1FC-9A281414A79D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17:52.542" v="2067"/>
          <ac:spMkLst>
            <pc:docMk/>
            <pc:sldMk cId="1220541673" sldId="290"/>
            <ac:spMk id="55" creationId="{456958C2-D7F5-33C7-64BD-1335EED1952B}"/>
          </ac:spMkLst>
        </pc:spChg>
        <pc:spChg chg="add mod">
          <ac:chgData name="Chris Park" userId="S::cpark@conestogac.on.ca::0b00a184-fe7a-4b62-8e20-a4565ad4c34d" providerId="AD" clId="Web-{856D704A-6C12-9CDF-05B0-F348CCDD403F}" dt="2025-03-18T01:42:34.739" v="2311" actId="1076"/>
          <ac:spMkLst>
            <pc:docMk/>
            <pc:sldMk cId="1220541673" sldId="290"/>
            <ac:spMk id="60" creationId="{90F6E9E6-7D7B-8D7C-60BD-30F399837A85}"/>
          </ac:spMkLst>
        </pc:spChg>
        <pc:spChg chg="add del mod">
          <ac:chgData name="Chris Park" userId="S::cpark@conestogac.on.ca::0b00a184-fe7a-4b62-8e20-a4565ad4c34d" providerId="AD" clId="Web-{856D704A-6C12-9CDF-05B0-F348CCDD403F}" dt="2025-03-17T20:24:24.111" v="2266"/>
          <ac:spMkLst>
            <pc:docMk/>
            <pc:sldMk cId="1220541673" sldId="290"/>
            <ac:spMk id="61" creationId="{1FDF8892-0491-B550-ED65-1EC5AA17E3B8}"/>
          </ac:spMkLst>
        </pc:spChg>
        <pc:spChg chg="add mod">
          <ac:chgData name="Chris Park" userId="S::cpark@conestogac.on.ca::0b00a184-fe7a-4b62-8e20-a4565ad4c34d" providerId="AD" clId="Web-{856D704A-6C12-9CDF-05B0-F348CCDD403F}" dt="2025-03-18T01:42:34.755" v="2312" actId="1076"/>
          <ac:spMkLst>
            <pc:docMk/>
            <pc:sldMk cId="1220541673" sldId="290"/>
            <ac:spMk id="62" creationId="{9A899E29-51F1-4A21-62C5-0D70F2B38AF6}"/>
          </ac:spMkLst>
        </pc:spChg>
        <pc:grpChg chg="del">
          <ac:chgData name="Chris Park" userId="S::cpark@conestogac.on.ca::0b00a184-fe7a-4b62-8e20-a4565ad4c34d" providerId="AD" clId="Web-{856D704A-6C12-9CDF-05B0-F348CCDD403F}" dt="2025-03-17T15:23:26.573" v="229"/>
          <ac:grpSpMkLst>
            <pc:docMk/>
            <pc:sldMk cId="1220541673" sldId="290"/>
            <ac:grpSpMk id="2" creationId="{3A8304C4-C090-0DD0-1FE7-8A0B8D952F19}"/>
          </ac:grpSpMkLst>
        </pc:grpChg>
        <pc:grpChg chg="del">
          <ac:chgData name="Chris Park" userId="S::cpark@conestogac.on.ca::0b00a184-fe7a-4b62-8e20-a4565ad4c34d" providerId="AD" clId="Web-{856D704A-6C12-9CDF-05B0-F348CCDD403F}" dt="2025-03-17T15:23:25.401" v="225"/>
          <ac:grpSpMkLst>
            <pc:docMk/>
            <pc:sldMk cId="1220541673" sldId="290"/>
            <ac:grpSpMk id="6" creationId="{7507F977-24E7-3408-AA37-87FB3C27D6C0}"/>
          </ac:grpSpMkLst>
        </pc:grpChg>
        <pc:grpChg chg="add del">
          <ac:chgData name="Chris Park" userId="S::cpark@conestogac.on.ca::0b00a184-fe7a-4b62-8e20-a4565ad4c34d" providerId="AD" clId="Web-{856D704A-6C12-9CDF-05B0-F348CCDD403F}" dt="2025-03-17T20:17:49.573" v="2066"/>
          <ac:grpSpMkLst>
            <pc:docMk/>
            <pc:sldMk cId="1220541673" sldId="290"/>
            <ac:grpSpMk id="7" creationId="{7B8BFF38-5F96-AC1E-119A-8F5E70DFBF22}"/>
          </ac:grpSpMkLst>
        </pc:grpChg>
        <pc:grpChg chg="del">
          <ac:chgData name="Chris Park" userId="S::cpark@conestogac.on.ca::0b00a184-fe7a-4b62-8e20-a4565ad4c34d" providerId="AD" clId="Web-{856D704A-6C12-9CDF-05B0-F348CCDD403F}" dt="2025-03-17T15:23:25.401" v="224"/>
          <ac:grpSpMkLst>
            <pc:docMk/>
            <pc:sldMk cId="1220541673" sldId="290"/>
            <ac:grpSpMk id="10" creationId="{3937EDFA-EFF3-0702-F100-9C752C469227}"/>
          </ac:grpSpMkLst>
        </pc:grpChg>
        <pc:grpChg chg="add">
          <ac:chgData name="Chris Park" userId="S::cpark@conestogac.on.ca::0b00a184-fe7a-4b62-8e20-a4565ad4c34d" providerId="AD" clId="Web-{856D704A-6C12-9CDF-05B0-F348CCDD403F}" dt="2025-03-17T20:01:55.573" v="1911"/>
          <ac:grpSpMkLst>
            <pc:docMk/>
            <pc:sldMk cId="1220541673" sldId="290"/>
            <ac:grpSpMk id="18" creationId="{D599BB1E-23EA-A4F5-3B76-51ACBBF80099}"/>
          </ac:grpSpMkLst>
        </pc:grpChg>
        <pc:grpChg chg="add del mod">
          <ac:chgData name="Chris Park" userId="S::cpark@conestogac.on.ca::0b00a184-fe7a-4b62-8e20-a4565ad4c34d" providerId="AD" clId="Web-{856D704A-6C12-9CDF-05B0-F348CCDD403F}" dt="2025-03-17T20:01:30.744" v="1894"/>
          <ac:grpSpMkLst>
            <pc:docMk/>
            <pc:sldMk cId="1220541673" sldId="290"/>
            <ac:grpSpMk id="24" creationId="{669D5ADF-934B-44E9-9F3B-68950FD8DC4A}"/>
          </ac:grpSpMkLst>
        </pc:grpChg>
        <pc:grpChg chg="add del mod">
          <ac:chgData name="Chris Park" userId="S::cpark@conestogac.on.ca::0b00a184-fe7a-4b62-8e20-a4565ad4c34d" providerId="AD" clId="Web-{856D704A-6C12-9CDF-05B0-F348CCDD403F}" dt="2025-03-17T20:01:30.744" v="1893"/>
          <ac:grpSpMkLst>
            <pc:docMk/>
            <pc:sldMk cId="1220541673" sldId="290"/>
            <ac:grpSpMk id="29" creationId="{F7780A19-75E9-B079-C7B3-623370413295}"/>
          </ac:grpSpMkLst>
        </pc:grpChg>
        <pc:grpChg chg="add del mod">
          <ac:chgData name="Chris Park" userId="S::cpark@conestogac.on.ca::0b00a184-fe7a-4b62-8e20-a4565ad4c34d" providerId="AD" clId="Web-{856D704A-6C12-9CDF-05B0-F348CCDD403F}" dt="2025-03-17T20:01:30.744" v="1892"/>
          <ac:grpSpMkLst>
            <pc:docMk/>
            <pc:sldMk cId="1220541673" sldId="290"/>
            <ac:grpSpMk id="31" creationId="{A8AE252D-47A8-16B7-8332-05516F6BE6CA}"/>
          </ac:grpSpMkLst>
        </pc:grpChg>
        <pc:picChg chg="del">
          <ac:chgData name="Chris Park" userId="S::cpark@conestogac.on.ca::0b00a184-fe7a-4b62-8e20-a4565ad4c34d" providerId="AD" clId="Web-{856D704A-6C12-9CDF-05B0-F348CCDD403F}" dt="2025-03-17T15:23:26.557" v="226"/>
          <ac:picMkLst>
            <pc:docMk/>
            <pc:sldMk cId="1220541673" sldId="290"/>
            <ac:picMk id="28" creationId="{0CE80ED1-116B-A8D1-93EC-BDE2BF57A68A}"/>
          </ac:picMkLst>
        </pc:picChg>
        <pc:picChg chg="del">
          <ac:chgData name="Chris Park" userId="S::cpark@conestogac.on.ca::0b00a184-fe7a-4b62-8e20-a4565ad4c34d" providerId="AD" clId="Web-{856D704A-6C12-9CDF-05B0-F348CCDD403F}" dt="2025-03-17T15:23:25.401" v="219"/>
          <ac:picMkLst>
            <pc:docMk/>
            <pc:sldMk cId="1220541673" sldId="290"/>
            <ac:picMk id="30" creationId="{877C0CF5-CD81-731F-2B02-77DF2E73443B}"/>
          </ac:picMkLst>
        </pc:picChg>
        <pc:picChg chg="del">
          <ac:chgData name="Chris Park" userId="S::cpark@conestogac.on.ca::0b00a184-fe7a-4b62-8e20-a4565ad4c34d" providerId="AD" clId="Web-{856D704A-6C12-9CDF-05B0-F348CCDD403F}" dt="2025-03-17T15:23:25.401" v="218"/>
          <ac:picMkLst>
            <pc:docMk/>
            <pc:sldMk cId="1220541673" sldId="290"/>
            <ac:picMk id="32" creationId="{BA2B8A91-68E4-95CA-CB41-7CE8B12307CF}"/>
          </ac:picMkLst>
        </pc:picChg>
        <pc:picChg chg="add del">
          <ac:chgData name="Chris Park" userId="S::cpark@conestogac.on.ca::0b00a184-fe7a-4b62-8e20-a4565ad4c34d" providerId="AD" clId="Web-{856D704A-6C12-9CDF-05B0-F348CCDD403F}" dt="2025-03-17T20:03:39.184" v="1926"/>
          <ac:picMkLst>
            <pc:docMk/>
            <pc:sldMk cId="1220541673" sldId="290"/>
            <ac:picMk id="41" creationId="{0F3C403C-AC29-DD42-48FC-968CE45E659C}"/>
          </ac:picMkLst>
        </pc:picChg>
        <pc:picChg chg="add mod">
          <ac:chgData name="Chris Park" userId="S::cpark@conestogac.on.ca::0b00a184-fe7a-4b62-8e20-a4565ad4c34d" providerId="AD" clId="Web-{856D704A-6C12-9CDF-05B0-F348CCDD403F}" dt="2025-03-17T20:05:02.045" v="1937"/>
          <ac:picMkLst>
            <pc:docMk/>
            <pc:sldMk cId="1220541673" sldId="290"/>
            <ac:picMk id="56" creationId="{C4980066-C259-D1BE-5CF7-592CECB6500E}"/>
          </ac:picMkLst>
        </pc:picChg>
        <pc:picChg chg="add mod">
          <ac:chgData name="Chris Park" userId="S::cpark@conestogac.on.ca::0b00a184-fe7a-4b62-8e20-a4565ad4c34d" providerId="AD" clId="Web-{856D704A-6C12-9CDF-05B0-F348CCDD403F}" dt="2025-03-17T20:05:06.810" v="1938" actId="1076"/>
          <ac:picMkLst>
            <pc:docMk/>
            <pc:sldMk cId="1220541673" sldId="290"/>
            <ac:picMk id="57" creationId="{C5D1E86D-D66D-8EDD-F73C-C9AC8AD0B532}"/>
          </ac:picMkLst>
        </pc:picChg>
        <pc:cxnChg chg="add mod">
          <ac:chgData name="Chris Park" userId="S::cpark@conestogac.on.ca::0b00a184-fe7a-4b62-8e20-a4565ad4c34d" providerId="AD" clId="Web-{856D704A-6C12-9CDF-05B0-F348CCDD403F}" dt="2025-03-18T01:42:31.349" v="2308" actId="1076"/>
          <ac:cxnSpMkLst>
            <pc:docMk/>
            <pc:sldMk cId="1220541673" sldId="290"/>
            <ac:cxnSpMk id="47" creationId="{FCCF07DE-A934-97F3-F4AA-113283A45D9D}"/>
          </ac:cxnSpMkLst>
        </pc:cxnChg>
        <pc:cxnChg chg="add del">
          <ac:chgData name="Chris Park" userId="S::cpark@conestogac.on.ca::0b00a184-fe7a-4b62-8e20-a4565ad4c34d" providerId="AD" clId="Web-{856D704A-6C12-9CDF-05B0-F348CCDD403F}" dt="2025-03-17T20:17:35.682" v="2057"/>
          <ac:cxnSpMkLst>
            <pc:docMk/>
            <pc:sldMk cId="1220541673" sldId="290"/>
            <ac:cxnSpMk id="49" creationId="{AC19C294-DDB8-B857-7AB2-9AAD6C00BD9A}"/>
          </ac:cxnSpMkLst>
        </pc:cxnChg>
        <pc:cxnChg chg="add del">
          <ac:chgData name="Chris Park" userId="S::cpark@conestogac.on.ca::0b00a184-fe7a-4b62-8e20-a4565ad4c34d" providerId="AD" clId="Web-{856D704A-6C12-9CDF-05B0-F348CCDD403F}" dt="2025-03-17T20:17:44.120" v="2062"/>
          <ac:cxnSpMkLst>
            <pc:docMk/>
            <pc:sldMk cId="1220541673" sldId="290"/>
            <ac:cxnSpMk id="53" creationId="{4614A3DF-7602-1917-EDC9-B8A598467B2D}"/>
          </ac:cxnSpMkLst>
        </pc:cxnChg>
        <pc:cxnChg chg="add del mod">
          <ac:chgData name="Chris Park" userId="S::cpark@conestogac.on.ca::0b00a184-fe7a-4b62-8e20-a4565ad4c34d" providerId="AD" clId="Web-{856D704A-6C12-9CDF-05B0-F348CCDD403F}" dt="2025-03-17T20:17:46.120" v="2064"/>
          <ac:cxnSpMkLst>
            <pc:docMk/>
            <pc:sldMk cId="1220541673" sldId="290"/>
            <ac:cxnSpMk id="59" creationId="{A6029DDB-BDB2-B5A3-A6E4-FA4066FC6B50}"/>
          </ac:cxnSpMkLst>
        </pc:cxnChg>
      </pc:sldChg>
      <pc:sldChg chg="addSp delSp modSp add replId">
        <pc:chgData name="Chris Park" userId="S::cpark@conestogac.on.ca::0b00a184-fe7a-4b62-8e20-a4565ad4c34d" providerId="AD" clId="Web-{856D704A-6C12-9CDF-05B0-F348CCDD403F}" dt="2025-03-18T00:00:45.333" v="2304" actId="20577"/>
        <pc:sldMkLst>
          <pc:docMk/>
          <pc:sldMk cId="2525549183" sldId="291"/>
        </pc:sldMkLst>
        <pc:spChg chg="del">
          <ac:chgData name="Chris Park" userId="S::cpark@conestogac.on.ca::0b00a184-fe7a-4b62-8e20-a4565ad4c34d" providerId="AD" clId="Web-{856D704A-6C12-9CDF-05B0-F348CCDD403F}" dt="2025-03-17T18:23:01.467" v="1182"/>
          <ac:spMkLst>
            <pc:docMk/>
            <pc:sldMk cId="2525549183" sldId="291"/>
            <ac:spMk id="2" creationId="{D6F99FA4-86EB-06D6-AF86-1027582DFC60}"/>
          </ac:spMkLst>
        </pc:spChg>
        <pc:spChg chg="del">
          <ac:chgData name="Chris Park" userId="S::cpark@conestogac.on.ca::0b00a184-fe7a-4b62-8e20-a4565ad4c34d" providerId="AD" clId="Web-{856D704A-6C12-9CDF-05B0-F348CCDD403F}" dt="2025-03-17T18:23:01.467" v="1181"/>
          <ac:spMkLst>
            <pc:docMk/>
            <pc:sldMk cId="2525549183" sldId="291"/>
            <ac:spMk id="5" creationId="{F6A71FF3-9F02-1437-DB62-D2E467B149F3}"/>
          </ac:spMkLst>
        </pc:spChg>
        <pc:spChg chg="mod">
          <ac:chgData name="Chris Park" userId="S::cpark@conestogac.on.ca::0b00a184-fe7a-4b62-8e20-a4565ad4c34d" providerId="AD" clId="Web-{856D704A-6C12-9CDF-05B0-F348CCDD403F}" dt="2025-03-17T18:23:31.233" v="1200" actId="20577"/>
          <ac:spMkLst>
            <pc:docMk/>
            <pc:sldMk cId="2525549183" sldId="291"/>
            <ac:spMk id="6" creationId="{D90D13A2-84FD-02BC-6999-4AB671A7F71A}"/>
          </ac:spMkLst>
        </pc:spChg>
        <pc:spChg chg="mod">
          <ac:chgData name="Chris Park" userId="S::cpark@conestogac.on.ca::0b00a184-fe7a-4b62-8e20-a4565ad4c34d" providerId="AD" clId="Web-{856D704A-6C12-9CDF-05B0-F348CCDD403F}" dt="2025-03-18T00:00:45.333" v="2304" actId="20577"/>
          <ac:spMkLst>
            <pc:docMk/>
            <pc:sldMk cId="2525549183" sldId="291"/>
            <ac:spMk id="7" creationId="{8B3BB3FB-48CB-03CF-7302-1C145016975B}"/>
          </ac:spMkLst>
        </pc:spChg>
        <pc:spChg chg="mod">
          <ac:chgData name="Chris Park" userId="S::cpark@conestogac.on.ca::0b00a184-fe7a-4b62-8e20-a4565ad4c34d" providerId="AD" clId="Web-{856D704A-6C12-9CDF-05B0-F348CCDD403F}" dt="2025-03-17T21:10:27.892" v="2294" actId="20577"/>
          <ac:spMkLst>
            <pc:docMk/>
            <pc:sldMk cId="2525549183" sldId="291"/>
            <ac:spMk id="11" creationId="{9E82CB08-346C-AC2D-CA5E-3DC355D9A0EE}"/>
          </ac:spMkLst>
        </pc:spChg>
        <pc:spChg chg="mod">
          <ac:chgData name="Chris Park" userId="S::cpark@conestogac.on.ca::0b00a184-fe7a-4b62-8e20-a4565ad4c34d" providerId="AD" clId="Web-{856D704A-6C12-9CDF-05B0-F348CCDD403F}" dt="2025-03-17T20:16:38.744" v="2045" actId="1076"/>
          <ac:spMkLst>
            <pc:docMk/>
            <pc:sldMk cId="2525549183" sldId="291"/>
            <ac:spMk id="12" creationId="{A8590336-5D26-C3F4-3E0E-33C16D24EFDB}"/>
          </ac:spMkLst>
        </pc:spChg>
        <pc:spChg chg="del">
          <ac:chgData name="Chris Park" userId="S::cpark@conestogac.on.ca::0b00a184-fe7a-4b62-8e20-a4565ad4c34d" providerId="AD" clId="Web-{856D704A-6C12-9CDF-05B0-F348CCDD403F}" dt="2025-03-17T18:29:51.399" v="1223"/>
          <ac:spMkLst>
            <pc:docMk/>
            <pc:sldMk cId="2525549183" sldId="291"/>
            <ac:spMk id="18" creationId="{A7594AB2-7936-9856-0D57-0727387DCC02}"/>
          </ac:spMkLst>
        </pc:spChg>
        <pc:spChg chg="mod">
          <ac:chgData name="Chris Park" userId="S::cpark@conestogac.on.ca::0b00a184-fe7a-4b62-8e20-a4565ad4c34d" providerId="AD" clId="Web-{856D704A-6C12-9CDF-05B0-F348CCDD403F}" dt="2025-03-17T18:52:38.536" v="1587" actId="1076"/>
          <ac:spMkLst>
            <pc:docMk/>
            <pc:sldMk cId="2525549183" sldId="291"/>
            <ac:spMk id="19" creationId="{7BBA5790-7AE3-F1FA-850E-C6D1BEE85D99}"/>
          </ac:spMkLst>
        </pc:spChg>
        <pc:spChg chg="del">
          <ac:chgData name="Chris Park" userId="S::cpark@conestogac.on.ca::0b00a184-fe7a-4b62-8e20-a4565ad4c34d" providerId="AD" clId="Web-{856D704A-6C12-9CDF-05B0-F348CCDD403F}" dt="2025-03-17T18:29:55.368" v="1224"/>
          <ac:spMkLst>
            <pc:docMk/>
            <pc:sldMk cId="2525549183" sldId="291"/>
            <ac:spMk id="20" creationId="{82B69029-12B8-EBE4-2C0B-F1A25E2C3A2F}"/>
          </ac:spMkLst>
        </pc:spChg>
        <pc:spChg chg="add mod">
          <ac:chgData name="Chris Park" userId="S::cpark@conestogac.on.ca::0b00a184-fe7a-4b62-8e20-a4565ad4c34d" providerId="AD" clId="Web-{856D704A-6C12-9CDF-05B0-F348CCDD403F}" dt="2025-03-17T21:06:32.451" v="2292" actId="1076"/>
          <ac:spMkLst>
            <pc:docMk/>
            <pc:sldMk cId="2525549183" sldId="291"/>
            <ac:spMk id="22" creationId="{65C65789-2C99-93DF-8A5F-094CAB58F3A5}"/>
          </ac:spMkLst>
        </pc:spChg>
        <pc:spChg chg="add mod">
          <ac:chgData name="Chris Park" userId="S::cpark@conestogac.on.ca::0b00a184-fe7a-4b62-8e20-a4565ad4c34d" providerId="AD" clId="Web-{856D704A-6C12-9CDF-05B0-F348CCDD403F}" dt="2025-03-17T20:16:46.572" v="2047" actId="1076"/>
          <ac:spMkLst>
            <pc:docMk/>
            <pc:sldMk cId="2525549183" sldId="291"/>
            <ac:spMk id="23" creationId="{71F59DA0-ED5B-3E29-6E65-5F34B18DD1C6}"/>
          </ac:spMkLst>
        </pc:spChg>
        <pc:spChg chg="add mod">
          <ac:chgData name="Chris Park" userId="S::cpark@conestogac.on.ca::0b00a184-fe7a-4b62-8e20-a4565ad4c34d" providerId="AD" clId="Web-{856D704A-6C12-9CDF-05B0-F348CCDD403F}" dt="2025-03-17T20:16:46.650" v="2050" actId="1076"/>
          <ac:spMkLst>
            <pc:docMk/>
            <pc:sldMk cId="2525549183" sldId="291"/>
            <ac:spMk id="26" creationId="{6A7D6882-D9D0-AF22-0F4A-B5F19EA96206}"/>
          </ac:spMkLst>
        </pc:spChg>
        <pc:spChg chg="add mod">
          <ac:chgData name="Chris Park" userId="S::cpark@conestogac.on.ca::0b00a184-fe7a-4b62-8e20-a4565ad4c34d" providerId="AD" clId="Web-{856D704A-6C12-9CDF-05B0-F348CCDD403F}" dt="2025-03-17T20:16:46.697" v="2052" actId="1076"/>
          <ac:spMkLst>
            <pc:docMk/>
            <pc:sldMk cId="2525549183" sldId="291"/>
            <ac:spMk id="28" creationId="{EC348978-AB33-9EB6-9C4D-026F76877948}"/>
          </ac:spMkLst>
        </pc:spChg>
        <pc:grpChg chg="mod">
          <ac:chgData name="Chris Park" userId="S::cpark@conestogac.on.ca::0b00a184-fe7a-4b62-8e20-a4565ad4c34d" providerId="AD" clId="Web-{856D704A-6C12-9CDF-05B0-F348CCDD403F}" dt="2025-03-17T19:55:03.128" v="1816" actId="1076"/>
          <ac:grpSpMkLst>
            <pc:docMk/>
            <pc:sldMk cId="2525549183" sldId="291"/>
            <ac:grpSpMk id="10" creationId="{0331B3F4-47C7-D429-AA69-AE82956C8B46}"/>
          </ac:grpSpMkLst>
        </pc:grpChg>
        <pc:grpChg chg="mod">
          <ac:chgData name="Chris Park" userId="S::cpark@conestogac.on.ca::0b00a184-fe7a-4b62-8e20-a4565ad4c34d" providerId="AD" clId="Web-{856D704A-6C12-9CDF-05B0-F348CCDD403F}" dt="2025-03-17T19:55:03.144" v="1817" actId="1076"/>
          <ac:grpSpMkLst>
            <pc:docMk/>
            <pc:sldMk cId="2525549183" sldId="291"/>
            <ac:grpSpMk id="15" creationId="{CACD388C-A311-B6BC-02C2-80BEE738F4EF}"/>
          </ac:grpSpMkLst>
        </pc:grpChg>
        <pc:picChg chg="del">
          <ac:chgData name="Chris Park" userId="S::cpark@conestogac.on.ca::0b00a184-fe7a-4b62-8e20-a4565ad4c34d" providerId="AD" clId="Web-{856D704A-6C12-9CDF-05B0-F348CCDD403F}" dt="2025-03-17T18:22:59.905" v="1180"/>
          <ac:picMkLst>
            <pc:docMk/>
            <pc:sldMk cId="2525549183" sldId="291"/>
            <ac:picMk id="3" creationId="{B21C7510-AF13-2108-106F-595153EE1E49}"/>
          </ac:picMkLst>
        </pc:picChg>
        <pc:picChg chg="add mod">
          <ac:chgData name="Chris Park" userId="S::cpark@conestogac.on.ca::0b00a184-fe7a-4b62-8e20-a4565ad4c34d" providerId="AD" clId="Web-{856D704A-6C12-9CDF-05B0-F348CCDD403F}" dt="2025-03-17T19:55:03.253" v="1820" actId="1076"/>
          <ac:picMkLst>
            <pc:docMk/>
            <pc:sldMk cId="2525549183" sldId="291"/>
            <ac:picMk id="21" creationId="{F8530F0D-FAB4-4717-80F5-F1C8740EE2F4}"/>
          </ac:picMkLst>
        </pc:picChg>
        <pc:cxnChg chg="add mod">
          <ac:chgData name="Chris Park" userId="S::cpark@conestogac.on.ca::0b00a184-fe7a-4b62-8e20-a4565ad4c34d" providerId="AD" clId="Web-{856D704A-6C12-9CDF-05B0-F348CCDD403F}" dt="2025-03-17T20:16:46.604" v="2048" actId="1076"/>
          <ac:cxnSpMkLst>
            <pc:docMk/>
            <pc:sldMk cId="2525549183" sldId="291"/>
            <ac:cxnSpMk id="24" creationId="{534A055B-EE89-800D-8B9C-94043A111C2E}"/>
          </ac:cxnSpMkLst>
        </pc:cxnChg>
        <pc:cxnChg chg="add mod">
          <ac:chgData name="Chris Park" userId="S::cpark@conestogac.on.ca::0b00a184-fe7a-4b62-8e20-a4565ad4c34d" providerId="AD" clId="Web-{856D704A-6C12-9CDF-05B0-F348CCDD403F}" dt="2025-03-17T20:16:46.619" v="2049" actId="1076"/>
          <ac:cxnSpMkLst>
            <pc:docMk/>
            <pc:sldMk cId="2525549183" sldId="291"/>
            <ac:cxnSpMk id="25" creationId="{FC58C7A3-33D4-FD6B-3264-10E0478A059C}"/>
          </ac:cxnSpMkLst>
        </pc:cxnChg>
        <pc:cxnChg chg="add mod">
          <ac:chgData name="Chris Park" userId="S::cpark@conestogac.on.ca::0b00a184-fe7a-4b62-8e20-a4565ad4c34d" providerId="AD" clId="Web-{856D704A-6C12-9CDF-05B0-F348CCDD403F}" dt="2025-03-17T20:16:46.682" v="2051" actId="1076"/>
          <ac:cxnSpMkLst>
            <pc:docMk/>
            <pc:sldMk cId="2525549183" sldId="291"/>
            <ac:cxnSpMk id="27" creationId="{8A247540-C6D1-81DA-F56C-1B7D67B0A83A}"/>
          </ac:cxnSpMkLst>
        </pc:cxnChg>
        <pc:cxnChg chg="add mod">
          <ac:chgData name="Chris Park" userId="S::cpark@conestogac.on.ca::0b00a184-fe7a-4b62-8e20-a4565ad4c34d" providerId="AD" clId="Web-{856D704A-6C12-9CDF-05B0-F348CCDD403F}" dt="2025-03-17T20:16:46.729" v="2053" actId="1076"/>
          <ac:cxnSpMkLst>
            <pc:docMk/>
            <pc:sldMk cId="2525549183" sldId="291"/>
            <ac:cxnSpMk id="29" creationId="{5D21F198-FBD0-D23B-C3CA-D83D2DF55F2F}"/>
          </ac:cxnSpMkLst>
        </pc:cxnChg>
      </pc:sldChg>
      <pc:sldChg chg="modSp add ord replId">
        <pc:chgData name="Chris Park" userId="S::cpark@conestogac.on.ca::0b00a184-fe7a-4b62-8e20-a4565ad4c34d" providerId="AD" clId="Web-{856D704A-6C12-9CDF-05B0-F348CCDD403F}" dt="2025-03-17T20:01:23.682" v="1881"/>
        <pc:sldMkLst>
          <pc:docMk/>
          <pc:sldMk cId="3626030376" sldId="292"/>
        </pc:sldMkLst>
        <pc:spChg chg="mod">
          <ac:chgData name="Chris Park" userId="S::cpark@conestogac.on.ca::0b00a184-fe7a-4b62-8e20-a4565ad4c34d" providerId="AD" clId="Web-{856D704A-6C12-9CDF-05B0-F348CCDD403F}" dt="2025-03-17T20:01:02.384" v="1878"/>
          <ac:spMkLst>
            <pc:docMk/>
            <pc:sldMk cId="3626030376" sldId="292"/>
            <ac:spMk id="11" creationId="{77546D5F-0950-6413-86FB-71BB57C9E867}"/>
          </ac:spMkLst>
        </pc:spChg>
        <pc:spChg chg="mod">
          <ac:chgData name="Chris Park" userId="S::cpark@conestogac.on.ca::0b00a184-fe7a-4b62-8e20-a4565ad4c34d" providerId="AD" clId="Web-{856D704A-6C12-9CDF-05B0-F348CCDD403F}" dt="2025-03-17T20:01:02.384" v="1879"/>
          <ac:spMkLst>
            <pc:docMk/>
            <pc:sldMk cId="3626030376" sldId="292"/>
            <ac:spMk id="12" creationId="{2DAF09D7-C212-FF9D-FC4B-84FAAD663CC4}"/>
          </ac:spMkLst>
        </pc:spChg>
        <pc:spChg chg="mod">
          <ac:chgData name="Chris Park" userId="S::cpark@conestogac.on.ca::0b00a184-fe7a-4b62-8e20-a4565ad4c34d" providerId="AD" clId="Web-{856D704A-6C12-9CDF-05B0-F348CCDD403F}" dt="2025-03-17T20:01:02.572" v="1880"/>
          <ac:spMkLst>
            <pc:docMk/>
            <pc:sldMk cId="3626030376" sldId="292"/>
            <ac:spMk id="15" creationId="{C3A9A475-12F2-E986-EBF2-1C94342AE448}"/>
          </ac:spMkLst>
        </pc:spChg>
      </pc:sldChg>
    </pc:docChg>
  </pc:docChgLst>
  <pc:docChgLst>
    <pc:chgData name="Chris Park" userId="S::cpark@conestogac.on.ca::0b00a184-fe7a-4b62-8e20-a4565ad4c34d" providerId="AD" clId="Web-{51DA8A5A-568E-4999-A167-5EDB77BEFE0E}"/>
    <pc:docChg chg="addSld delSld modSld sldOrd">
      <pc:chgData name="Chris Park" userId="S::cpark@conestogac.on.ca::0b00a184-fe7a-4b62-8e20-a4565ad4c34d" providerId="AD" clId="Web-{51DA8A5A-568E-4999-A167-5EDB77BEFE0E}" dt="2025-03-14T23:05:36.459" v="2546" actId="20577"/>
      <pc:docMkLst>
        <pc:docMk/>
      </pc:docMkLst>
      <pc:sldChg chg="addSp delSp modSp">
        <pc:chgData name="Chris Park" userId="S::cpark@conestogac.on.ca::0b00a184-fe7a-4b62-8e20-a4565ad4c34d" providerId="AD" clId="Web-{51DA8A5A-568E-4999-A167-5EDB77BEFE0E}" dt="2025-03-14T14:59:02.501" v="366" actId="1076"/>
        <pc:sldMkLst>
          <pc:docMk/>
          <pc:sldMk cId="0" sldId="256"/>
        </pc:sldMkLst>
        <pc:spChg chg="mod">
          <ac:chgData name="Chris Park" userId="S::cpark@conestogac.on.ca::0b00a184-fe7a-4b62-8e20-a4565ad4c34d" providerId="AD" clId="Web-{51DA8A5A-568E-4999-A167-5EDB77BEFE0E}" dt="2025-03-14T14:59:02.501" v="366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4:58:53.720" v="364" actId="1076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4:47:39.250" v="283"/>
          <ac:spMkLst>
            <pc:docMk/>
            <pc:sldMk cId="0" sldId="256"/>
            <ac:spMk id="11" creationId="{ABBEAFF2-2F35-C8D0-FF58-533EA69F0E5C}"/>
          </ac:spMkLst>
        </pc:spChg>
        <pc:picChg chg="add mod">
          <ac:chgData name="Chris Park" userId="S::cpark@conestogac.on.ca::0b00a184-fe7a-4b62-8e20-a4565ad4c34d" providerId="AD" clId="Web-{51DA8A5A-568E-4999-A167-5EDB77BEFE0E}" dt="2025-03-14T14:48:58.643" v="312" actId="1076"/>
          <ac:picMkLst>
            <pc:docMk/>
            <pc:sldMk cId="0" sldId="256"/>
            <ac:picMk id="7" creationId="{A485E22F-B065-1B66-3346-F5C0CA31341A}"/>
          </ac:picMkLst>
        </pc:picChg>
        <pc:picChg chg="add mod">
          <ac:chgData name="Chris Park" userId="S::cpark@conestogac.on.ca::0b00a184-fe7a-4b62-8e20-a4565ad4c34d" providerId="AD" clId="Web-{51DA8A5A-568E-4999-A167-5EDB77BEFE0E}" dt="2025-03-14T14:49:10.628" v="317" actId="1076"/>
          <ac:picMkLst>
            <pc:docMk/>
            <pc:sldMk cId="0" sldId="256"/>
            <ac:picMk id="8" creationId="{9FDFD772-BE23-DB26-3ECC-5523FB096797}"/>
          </ac:picMkLst>
        </pc:picChg>
        <pc:picChg chg="add del">
          <ac:chgData name="Chris Park" userId="S::cpark@conestogac.on.ca::0b00a184-fe7a-4b62-8e20-a4565ad4c34d" providerId="AD" clId="Web-{51DA8A5A-568E-4999-A167-5EDB77BEFE0E}" dt="2025-03-14T14:41:10.554" v="246"/>
          <ac:picMkLst>
            <pc:docMk/>
            <pc:sldMk cId="0" sldId="256"/>
            <ac:picMk id="10" creationId="{C9768974-1D63-3FA9-2260-8D98A7685BB1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4:48:29.658" v="299"/>
          <ac:picMkLst>
            <pc:docMk/>
            <pc:sldMk cId="0" sldId="256"/>
            <ac:picMk id="12" creationId="{B4898AB2-06D7-7765-C34D-B954EBE69991}"/>
          </ac:picMkLst>
        </pc:picChg>
        <pc:picChg chg="add mod">
          <ac:chgData name="Chris Park" userId="S::cpark@conestogac.on.ca::0b00a184-fe7a-4b62-8e20-a4565ad4c34d" providerId="AD" clId="Web-{51DA8A5A-568E-4999-A167-5EDB77BEFE0E}" dt="2025-03-14T14:49:37.034" v="327" actId="1076"/>
          <ac:picMkLst>
            <pc:docMk/>
            <pc:sldMk cId="0" sldId="256"/>
            <ac:picMk id="13" creationId="{790289CC-8F13-6BB2-1E51-2AD9B075F694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4:51:25.834" v="351" actId="1076"/>
          <ac:picMkLst>
            <pc:docMk/>
            <pc:sldMk cId="0" sldId="256"/>
            <ac:picMk id="14" creationId="{7E5A6942-A454-0217-7704-BCF52E2762A8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4:51:17.709" v="348"/>
          <ac:picMkLst>
            <pc:docMk/>
            <pc:sldMk cId="0" sldId="256"/>
            <ac:picMk id="15" creationId="{048A719A-8EA9-F2E4-636E-13848DDC2678}"/>
          </ac:picMkLst>
        </pc:picChg>
        <pc:picChg chg="add mod">
          <ac:chgData name="Chris Park" userId="S::cpark@conestogac.on.ca::0b00a184-fe7a-4b62-8e20-a4565ad4c34d" providerId="AD" clId="Web-{51DA8A5A-568E-4999-A167-5EDB77BEFE0E}" dt="2025-03-14T14:55:11.652" v="362" actId="1076"/>
          <ac:picMkLst>
            <pc:docMk/>
            <pc:sldMk cId="0" sldId="256"/>
            <ac:picMk id="16" creationId="{F7FEEFB9-3879-8D14-F373-7905FE8B22E7}"/>
          </ac:picMkLst>
        </pc:picChg>
      </pc:sldChg>
      <pc:sldChg chg="addSp delSp modSp">
        <pc:chgData name="Chris Park" userId="S::cpark@conestogac.on.ca::0b00a184-fe7a-4b62-8e20-a4565ad4c34d" providerId="AD" clId="Web-{51DA8A5A-568E-4999-A167-5EDB77BEFE0E}" dt="2025-03-14T17:20:03.599" v="548"/>
        <pc:sldMkLst>
          <pc:docMk/>
          <pc:sldMk cId="0" sldId="257"/>
        </pc:sldMkLst>
        <pc:spChg chg="mod">
          <ac:chgData name="Chris Park" userId="S::cpark@conestogac.on.ca::0b00a184-fe7a-4b62-8e20-a4565ad4c34d" providerId="AD" clId="Web-{51DA8A5A-568E-4999-A167-5EDB77BEFE0E}" dt="2025-03-14T15:02:36.538" v="407" actId="1076"/>
          <ac:spMkLst>
            <pc:docMk/>
            <pc:sldMk cId="0" sldId="257"/>
            <ac:spMk id="11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4:37:12.438" v="220"/>
          <ac:spMkLst>
            <pc:docMk/>
            <pc:sldMk cId="0" sldId="257"/>
            <ac:spMk id="12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4:37:12.438" v="219"/>
          <ac:spMkLst>
            <pc:docMk/>
            <pc:sldMk cId="0" sldId="257"/>
            <ac:spMk id="13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4:37:12.438" v="21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4:37:12.438" v="217"/>
          <ac:spMkLst>
            <pc:docMk/>
            <pc:sldMk cId="0" sldId="257"/>
            <ac:spMk id="15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4:37:12.438" v="216"/>
          <ac:spMkLst>
            <pc:docMk/>
            <pc:sldMk cId="0" sldId="257"/>
            <ac:spMk id="16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4:37:12.438" v="215"/>
          <ac:spMkLst>
            <pc:docMk/>
            <pc:sldMk cId="0" sldId="257"/>
            <ac:spMk id="17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5:02:55.522" v="414" actId="14100"/>
          <ac:spMkLst>
            <pc:docMk/>
            <pc:sldMk cId="0" sldId="257"/>
            <ac:spMk id="18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5:02:43.178" v="410" actId="1076"/>
          <ac:spMkLst>
            <pc:docMk/>
            <pc:sldMk cId="0" sldId="257"/>
            <ac:spMk id="19" creationId="{00000000-0000-0000-0000-000000000000}"/>
          </ac:spMkLst>
        </pc:spChg>
        <pc:grpChg chg="add del">
          <ac:chgData name="Chris Park" userId="S::cpark@conestogac.on.ca::0b00a184-fe7a-4b62-8e20-a4565ad4c34d" providerId="AD" clId="Web-{51DA8A5A-568E-4999-A167-5EDB77BEFE0E}" dt="2025-03-14T17:13:49.139" v="519"/>
          <ac:grpSpMkLst>
            <pc:docMk/>
            <pc:sldMk cId="0" sldId="257"/>
            <ac:grpSpMk id="2" creationId="{00000000-0000-0000-0000-000000000000}"/>
          </ac:grpSpMkLst>
        </pc:grpChg>
        <pc:picChg chg="add mod">
          <ac:chgData name="Chris Park" userId="S::cpark@conestogac.on.ca::0b00a184-fe7a-4b62-8e20-a4565ad4c34d" providerId="AD" clId="Web-{51DA8A5A-568E-4999-A167-5EDB77BEFE0E}" dt="2025-03-14T15:01:49.615" v="388" actId="14100"/>
          <ac:picMkLst>
            <pc:docMk/>
            <pc:sldMk cId="0" sldId="257"/>
            <ac:picMk id="5" creationId="{528503E6-3AEB-849B-D274-27E31E2832CD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5:00:47.129" v="370"/>
          <ac:picMkLst>
            <pc:docMk/>
            <pc:sldMk cId="0" sldId="257"/>
            <ac:picMk id="6" creationId="{E4F3CB92-8AF9-0521-3709-FDEC4C6965DF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5:00:58.941" v="372"/>
          <ac:picMkLst>
            <pc:docMk/>
            <pc:sldMk cId="0" sldId="257"/>
            <ac:picMk id="7" creationId="{5A675230-8D44-2241-1499-932D3F0295FB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7:20:03.599" v="548"/>
          <ac:picMkLst>
            <pc:docMk/>
            <pc:sldMk cId="0" sldId="257"/>
            <ac:picMk id="8" creationId="{052D1FBA-26F1-2092-BC78-E500AA74A855}"/>
          </ac:picMkLst>
        </pc:picChg>
      </pc:sldChg>
      <pc:sldChg chg="addSp delSp modSp">
        <pc:chgData name="Chris Park" userId="S::cpark@conestogac.on.ca::0b00a184-fe7a-4b62-8e20-a4565ad4c34d" providerId="AD" clId="Web-{51DA8A5A-568E-4999-A167-5EDB77BEFE0E}" dt="2025-03-14T14:36:56.594" v="214"/>
        <pc:sldMkLst>
          <pc:docMk/>
          <pc:sldMk cId="0" sldId="258"/>
        </pc:sldMkLst>
        <pc:spChg chg="add del">
          <ac:chgData name="Chris Park" userId="S::cpark@conestogac.on.ca::0b00a184-fe7a-4b62-8e20-a4565ad4c34d" providerId="AD" clId="Web-{51DA8A5A-568E-4999-A167-5EDB77BEFE0E}" dt="2025-03-14T14:36:53.235" v="212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Chris Park" userId="S::cpark@conestogac.on.ca::0b00a184-fe7a-4b62-8e20-a4565ad4c34d" providerId="AD" clId="Web-{51DA8A5A-568E-4999-A167-5EDB77BEFE0E}" dt="2025-03-14T14:36:54.532" v="213"/>
          <ac:spMkLst>
            <pc:docMk/>
            <pc:sldMk cId="0" sldId="258"/>
            <ac:spMk id="7" creationId="{00000000-0000-0000-0000-000000000000}"/>
          </ac:spMkLst>
        </pc:spChg>
        <pc:picChg chg="add del mod">
          <ac:chgData name="Chris Park" userId="S::cpark@conestogac.on.ca::0b00a184-fe7a-4b62-8e20-a4565ad4c34d" providerId="AD" clId="Web-{51DA8A5A-568E-4999-A167-5EDB77BEFE0E}" dt="2025-03-14T14:36:56.594" v="214"/>
          <ac:picMkLst>
            <pc:docMk/>
            <pc:sldMk cId="0" sldId="258"/>
            <ac:picMk id="9" creationId="{BD5C3CDF-58CC-1649-4D1B-5B312101AE70}"/>
          </ac:picMkLst>
        </pc:picChg>
      </pc:sldChg>
      <pc:sldChg chg="delSp modSp ord">
        <pc:chgData name="Chris Park" userId="S::cpark@conestogac.on.ca::0b00a184-fe7a-4b62-8e20-a4565ad4c34d" providerId="AD" clId="Web-{51DA8A5A-568E-4999-A167-5EDB77BEFE0E}" dt="2025-03-14T19:03:56.746" v="1234" actId="20577"/>
        <pc:sldMkLst>
          <pc:docMk/>
          <pc:sldMk cId="0" sldId="259"/>
        </pc:sldMkLst>
        <pc:spChg chg="mod">
          <ac:chgData name="Chris Park" userId="S::cpark@conestogac.on.ca::0b00a184-fe7a-4b62-8e20-a4565ad4c34d" providerId="AD" clId="Web-{51DA8A5A-568E-4999-A167-5EDB77BEFE0E}" dt="2025-03-14T13:19:23.543" v="161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4:34:40.529" v="196" actId="1076"/>
          <ac:spMkLst>
            <pc:docMk/>
            <pc:sldMk cId="0" sldId="259"/>
            <ac:spMk id="8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3:13:33.677" v="8"/>
          <ac:spMkLst>
            <pc:docMk/>
            <pc:sldMk cId="0" sldId="259"/>
            <ac:spMk id="9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9:03:56.746" v="1234" actId="20577"/>
          <ac:spMkLst>
            <pc:docMk/>
            <pc:sldMk cId="0" sldId="259"/>
            <ac:spMk id="10" creationId="{00000000-0000-0000-0000-000000000000}"/>
          </ac:spMkLst>
        </pc:spChg>
      </pc:sldChg>
      <pc:sldChg chg="addSp delSp modSp del ord">
        <pc:chgData name="Chris Park" userId="S::cpark@conestogac.on.ca::0b00a184-fe7a-4b62-8e20-a4565ad4c34d" providerId="AD" clId="Web-{51DA8A5A-568E-4999-A167-5EDB77BEFE0E}" dt="2025-03-14T19:01:42.338" v="1212"/>
        <pc:sldMkLst>
          <pc:docMk/>
          <pc:sldMk cId="0" sldId="262"/>
        </pc:sldMkLst>
        <pc:spChg chg="mod">
          <ac:chgData name="Chris Park" userId="S::cpark@conestogac.on.ca::0b00a184-fe7a-4b62-8e20-a4565ad4c34d" providerId="AD" clId="Web-{51DA8A5A-568E-4999-A167-5EDB77BEFE0E}" dt="2025-03-14T17:29:17.484" v="581" actId="1076"/>
          <ac:spMkLst>
            <pc:docMk/>
            <pc:sldMk cId="0" sldId="262"/>
            <ac:spMk id="5" creationId="{00000000-0000-0000-0000-000000000000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8:24:54.062" v="988"/>
          <ac:spMkLst>
            <pc:docMk/>
            <pc:sldMk cId="0" sldId="262"/>
            <ac:spMk id="7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9:01:22.400" v="1201" actId="1076"/>
          <ac:spMkLst>
            <pc:docMk/>
            <pc:sldMk cId="0" sldId="262"/>
            <ac:spMk id="8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7:33:51.411" v="620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Chris Park" userId="S::cpark@conestogac.on.ca::0b00a184-fe7a-4b62-8e20-a4565ad4c34d" providerId="AD" clId="Web-{51DA8A5A-568E-4999-A167-5EDB77BEFE0E}" dt="2025-03-14T18:02:03.177" v="79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Chris Park" userId="S::cpark@conestogac.on.ca::0b00a184-fe7a-4b62-8e20-a4565ad4c34d" providerId="AD" clId="Web-{51DA8A5A-568E-4999-A167-5EDB77BEFE0E}" dt="2025-03-14T19:01:19.478" v="1200" actId="14100"/>
          <ac:spMkLst>
            <pc:docMk/>
            <pc:sldMk cId="0" sldId="262"/>
            <ac:spMk id="11" creationId="{00000000-0000-0000-0000-000000000000}"/>
          </ac:spMkLst>
        </pc:spChg>
        <pc:spChg chg="del">
          <ac:chgData name="Chris Park" userId="S::cpark@conestogac.on.ca::0b00a184-fe7a-4b62-8e20-a4565ad4c34d" providerId="AD" clId="Web-{51DA8A5A-568E-4999-A167-5EDB77BEFE0E}" dt="2025-03-14T17:33:54.005" v="621"/>
          <ac:spMkLst>
            <pc:docMk/>
            <pc:sldMk cId="0" sldId="262"/>
            <ac:spMk id="12" creationId="{00000000-0000-0000-0000-000000000000}"/>
          </ac:spMkLst>
        </pc:spChg>
        <pc:spChg chg="del mod">
          <ac:chgData name="Chris Park" userId="S::cpark@conestogac.on.ca::0b00a184-fe7a-4b62-8e20-a4565ad4c34d" providerId="AD" clId="Web-{51DA8A5A-568E-4999-A167-5EDB77BEFE0E}" dt="2025-03-14T18:19:55.791" v="970"/>
          <ac:spMkLst>
            <pc:docMk/>
            <pc:sldMk cId="0" sldId="262"/>
            <ac:spMk id="13" creationId="{00000000-0000-0000-0000-000000000000}"/>
          </ac:spMkLst>
        </pc:spChg>
        <pc:spChg chg="add mod">
          <ac:chgData name="Chris Park" userId="S::cpark@conestogac.on.ca::0b00a184-fe7a-4b62-8e20-a4565ad4c34d" providerId="AD" clId="Web-{51DA8A5A-568E-4999-A167-5EDB77BEFE0E}" dt="2025-03-14T18:24:37.140" v="985" actId="1076"/>
          <ac:spMkLst>
            <pc:docMk/>
            <pc:sldMk cId="0" sldId="262"/>
            <ac:spMk id="16" creationId="{CDAA32C9-56DB-4D3F-E860-1A00B1B2ECA5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1:25.431" v="1202" actId="1076"/>
          <ac:spMkLst>
            <pc:docMk/>
            <pc:sldMk cId="0" sldId="262"/>
            <ac:spMk id="17" creationId="{3AB7F22A-640F-93DC-597D-CDABB9C44BB5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7:54:22.262" v="718"/>
          <ac:spMkLst>
            <pc:docMk/>
            <pc:sldMk cId="0" sldId="262"/>
            <ac:spMk id="18" creationId="{78E3220B-A7CE-6AB7-DB07-53DA467E2F34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1:28.447" v="1203" actId="1076"/>
          <ac:spMkLst>
            <pc:docMk/>
            <pc:sldMk cId="0" sldId="262"/>
            <ac:spMk id="19" creationId="{7F05493F-6FA0-787F-4C22-E62462DB285F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8:19:56.931" v="971"/>
          <ac:spMkLst>
            <pc:docMk/>
            <pc:sldMk cId="0" sldId="262"/>
            <ac:spMk id="20" creationId="{FA6E1BCA-2224-F148-6EB3-68992861A694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8:19:57.838" v="972"/>
          <ac:spMkLst>
            <pc:docMk/>
            <pc:sldMk cId="0" sldId="262"/>
            <ac:spMk id="21" creationId="{A5C2765A-BF33-E564-BD22-F564BE1FA7A9}"/>
          </ac:spMkLst>
        </pc:spChg>
        <pc:spChg chg="add del">
          <ac:chgData name="Chris Park" userId="S::cpark@conestogac.on.ca::0b00a184-fe7a-4b62-8e20-a4565ad4c34d" providerId="AD" clId="Web-{51DA8A5A-568E-4999-A167-5EDB77BEFE0E}" dt="2025-03-14T18:26:56.486" v="1002"/>
          <ac:spMkLst>
            <pc:docMk/>
            <pc:sldMk cId="0" sldId="262"/>
            <ac:spMk id="23" creationId="{5B4EE3EC-36ED-5389-F668-D92CFFBFD0E5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9:01:12.696" v="1198"/>
          <ac:spMkLst>
            <pc:docMk/>
            <pc:sldMk cId="0" sldId="262"/>
            <ac:spMk id="24" creationId="{62187010-1270-FBA5-BCE9-F832826B3DE7}"/>
          </ac:spMkLst>
        </pc:spChg>
        <pc:spChg chg="add del">
          <ac:chgData name="Chris Park" userId="S::cpark@conestogac.on.ca::0b00a184-fe7a-4b62-8e20-a4565ad4c34d" providerId="AD" clId="Web-{51DA8A5A-568E-4999-A167-5EDB77BEFE0E}" dt="2025-03-14T18:53:46.485" v="1148"/>
          <ac:spMkLst>
            <pc:docMk/>
            <pc:sldMk cId="0" sldId="262"/>
            <ac:spMk id="27" creationId="{6ABB2219-4BC3-23F9-227C-764EEDC22161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19:01:02.587" v="1193"/>
          <ac:spMkLst>
            <pc:docMk/>
            <pc:sldMk cId="0" sldId="262"/>
            <ac:spMk id="28" creationId="{CAAF73CC-D8FB-FD64-8A32-3D9478441EB4}"/>
          </ac:spMkLst>
        </pc:spChg>
        <pc:grpChg chg="mod">
          <ac:chgData name="Chris Park" userId="S::cpark@conestogac.on.ca::0b00a184-fe7a-4b62-8e20-a4565ad4c34d" providerId="AD" clId="Web-{51DA8A5A-568E-4999-A167-5EDB77BEFE0E}" dt="2025-03-14T18:24:50.328" v="987" actId="1076"/>
          <ac:grpSpMkLst>
            <pc:docMk/>
            <pc:sldMk cId="0" sldId="262"/>
            <ac:grpSpMk id="4" creationId="{00000000-0000-0000-0000-000000000000}"/>
          </ac:grpSpMkLst>
        </pc:grpChg>
        <pc:picChg chg="add del mod">
          <ac:chgData name="Chris Park" userId="S::cpark@conestogac.on.ca::0b00a184-fe7a-4b62-8e20-a4565ad4c34d" providerId="AD" clId="Web-{51DA8A5A-568E-4999-A167-5EDB77BEFE0E}" dt="2025-03-14T18:24:08.967" v="977"/>
          <ac:picMkLst>
            <pc:docMk/>
            <pc:sldMk cId="0" sldId="262"/>
            <ac:picMk id="3" creationId="{439CB856-316F-D6F7-ED07-4AB6371A0A02}"/>
          </ac:picMkLst>
        </pc:picChg>
        <pc:picChg chg="add del mod modCrop">
          <ac:chgData name="Chris Park" userId="S::cpark@conestogac.on.ca::0b00a184-fe7a-4b62-8e20-a4565ad4c34d" providerId="AD" clId="Web-{51DA8A5A-568E-4999-A167-5EDB77BEFE0E}" dt="2025-03-14T19:01:03.618" v="1194"/>
          <ac:picMkLst>
            <pc:docMk/>
            <pc:sldMk cId="0" sldId="262"/>
            <ac:picMk id="22" creationId="{57F02813-10FC-1878-8005-C2DB80B6B80E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9:01:04.071" v="1195"/>
          <ac:picMkLst>
            <pc:docMk/>
            <pc:sldMk cId="0" sldId="262"/>
            <ac:picMk id="25" creationId="{588FE8EA-C043-3347-5B8C-D9F9C41A73A2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9:01:04.446" v="1196"/>
          <ac:picMkLst>
            <pc:docMk/>
            <pc:sldMk cId="0" sldId="262"/>
            <ac:picMk id="26" creationId="{78EC60F9-50C6-207A-CBC4-7A9FDF5A82AD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8:59:58.508" v="1187"/>
          <ac:picMkLst>
            <pc:docMk/>
            <pc:sldMk cId="0" sldId="262"/>
            <ac:picMk id="29" creationId="{7A9B725B-6B80-444D-6DC2-AC485A921EB9}"/>
          </ac:picMkLst>
        </pc:picChg>
      </pc:sldChg>
      <pc:sldChg chg="addSp delSp modSp add replId">
        <pc:chgData name="Chris Park" userId="S::cpark@conestogac.on.ca::0b00a184-fe7a-4b62-8e20-a4565ad4c34d" providerId="AD" clId="Web-{51DA8A5A-568E-4999-A167-5EDB77BEFE0E}" dt="2025-03-14T19:04:04.778" v="1244" actId="20577"/>
        <pc:sldMkLst>
          <pc:docMk/>
          <pc:sldMk cId="571325250" sldId="268"/>
        </pc:sldMkLst>
        <pc:spChg chg="add del mod">
          <ac:chgData name="Chris Park" userId="S::cpark@conestogac.on.ca::0b00a184-fe7a-4b62-8e20-a4565ad4c34d" providerId="AD" clId="Web-{51DA8A5A-568E-4999-A167-5EDB77BEFE0E}" dt="2025-03-14T15:06:22.355" v="436"/>
          <ac:spMkLst>
            <pc:docMk/>
            <pc:sldMk cId="571325250" sldId="268"/>
            <ac:spMk id="7" creationId="{3065ADD9-C6AF-6DB8-9D1A-B87B3E6BBE24}"/>
          </ac:spMkLst>
        </pc:spChg>
        <pc:spChg chg="mod">
          <ac:chgData name="Chris Park" userId="S::cpark@conestogac.on.ca::0b00a184-fe7a-4b62-8e20-a4565ad4c34d" providerId="AD" clId="Web-{51DA8A5A-568E-4999-A167-5EDB77BEFE0E}" dt="2025-03-14T19:04:04.778" v="1244" actId="20577"/>
          <ac:spMkLst>
            <pc:docMk/>
            <pc:sldMk cId="571325250" sldId="268"/>
            <ac:spMk id="11" creationId="{2457A5CB-7AD8-8F96-8DAD-BD96300A0F01}"/>
          </ac:spMkLst>
        </pc:spChg>
        <pc:picChg chg="del">
          <ac:chgData name="Chris Park" userId="S::cpark@conestogac.on.ca::0b00a184-fe7a-4b62-8e20-a4565ad4c34d" providerId="AD" clId="Web-{51DA8A5A-568E-4999-A167-5EDB77BEFE0E}" dt="2025-03-14T15:04:44.916" v="422"/>
          <ac:picMkLst>
            <pc:docMk/>
            <pc:sldMk cId="571325250" sldId="268"/>
            <ac:picMk id="5" creationId="{5A2A4957-E88C-6896-AF91-5181BEB0F922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5:40:41.956" v="512"/>
          <ac:picMkLst>
            <pc:docMk/>
            <pc:sldMk cId="571325250" sldId="268"/>
            <ac:picMk id="5" creationId="{A7EC431C-7344-D8E8-DD77-E406DB380AB2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5:06:18.730" v="432"/>
          <ac:picMkLst>
            <pc:docMk/>
            <pc:sldMk cId="571325250" sldId="268"/>
            <ac:picMk id="6" creationId="{DDC81884-9A4D-24AA-675C-6145803A36E5}"/>
          </ac:picMkLst>
        </pc:picChg>
        <pc:picChg chg="del">
          <ac:chgData name="Chris Park" userId="S::cpark@conestogac.on.ca::0b00a184-fe7a-4b62-8e20-a4565ad4c34d" providerId="AD" clId="Web-{51DA8A5A-568E-4999-A167-5EDB77BEFE0E}" dt="2025-03-14T15:04:45.603" v="423"/>
          <ac:picMkLst>
            <pc:docMk/>
            <pc:sldMk cId="571325250" sldId="268"/>
            <ac:picMk id="8" creationId="{174593DC-DFBC-132A-A154-3159A3924F41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5:06:46.325" v="440"/>
          <ac:picMkLst>
            <pc:docMk/>
            <pc:sldMk cId="571325250" sldId="268"/>
            <ac:picMk id="9" creationId="{AFA7CB38-CD25-7B28-03CC-C5A665CCCD6B}"/>
          </ac:picMkLst>
        </pc:picChg>
        <pc:picChg chg="add mod modCrop">
          <ac:chgData name="Chris Park" userId="S::cpark@conestogac.on.ca::0b00a184-fe7a-4b62-8e20-a4565ad4c34d" providerId="AD" clId="Web-{51DA8A5A-568E-4999-A167-5EDB77BEFE0E}" dt="2025-03-14T15:07:30.373" v="450" actId="1076"/>
          <ac:picMkLst>
            <pc:docMk/>
            <pc:sldMk cId="571325250" sldId="268"/>
            <ac:picMk id="10" creationId="{1C81D881-3E0D-9CB7-EA6C-24C47D266F96}"/>
          </ac:picMkLst>
        </pc:picChg>
        <pc:picChg chg="add del mod modCrop">
          <ac:chgData name="Chris Park" userId="S::cpark@conestogac.on.ca::0b00a184-fe7a-4b62-8e20-a4565ad4c34d" providerId="AD" clId="Web-{51DA8A5A-568E-4999-A167-5EDB77BEFE0E}" dt="2025-03-14T15:33:52.495" v="461"/>
          <ac:picMkLst>
            <pc:docMk/>
            <pc:sldMk cId="571325250" sldId="268"/>
            <ac:picMk id="12" creationId="{68832BCC-6B3F-9BD9-F52C-83F00A6ED02F}"/>
          </ac:picMkLst>
        </pc:picChg>
      </pc:sldChg>
      <pc:sldChg chg="add del replId">
        <pc:chgData name="Chris Park" userId="S::cpark@conestogac.on.ca::0b00a184-fe7a-4b62-8e20-a4565ad4c34d" providerId="AD" clId="Web-{51DA8A5A-568E-4999-A167-5EDB77BEFE0E}" dt="2025-03-14T14:36:19.718" v="204"/>
        <pc:sldMkLst>
          <pc:docMk/>
          <pc:sldMk cId="2970131465" sldId="268"/>
        </pc:sldMkLst>
      </pc:sldChg>
      <pc:sldChg chg="addSp delSp modSp add replId">
        <pc:chgData name="Chris Park" userId="S::cpark@conestogac.on.ca::0b00a184-fe7a-4b62-8e20-a4565ad4c34d" providerId="AD" clId="Web-{51DA8A5A-568E-4999-A167-5EDB77BEFE0E}" dt="2025-03-14T23:01:09.234" v="2352" actId="1076"/>
        <pc:sldMkLst>
          <pc:docMk/>
          <pc:sldMk cId="1084850247" sldId="269"/>
        </pc:sldMkLst>
        <pc:spChg chg="mod">
          <ac:chgData name="Chris Park" userId="S::cpark@conestogac.on.ca::0b00a184-fe7a-4b62-8e20-a4565ad4c34d" providerId="AD" clId="Web-{51DA8A5A-568E-4999-A167-5EDB77BEFE0E}" dt="2025-03-14T15:39:00.470" v="491" actId="20577"/>
          <ac:spMkLst>
            <pc:docMk/>
            <pc:sldMk cId="1084850247" sldId="269"/>
            <ac:spMk id="11" creationId="{2D293F99-AB6A-856C-FA91-1647A0EE1173}"/>
          </ac:spMkLst>
        </pc:spChg>
        <pc:spChg chg="mod">
          <ac:chgData name="Chris Park" userId="S::cpark@conestogac.on.ca::0b00a184-fe7a-4b62-8e20-a4565ad4c34d" providerId="AD" clId="Web-{51DA8A5A-568E-4999-A167-5EDB77BEFE0E}" dt="2025-03-14T15:38:27.391" v="476" actId="14100"/>
          <ac:spMkLst>
            <pc:docMk/>
            <pc:sldMk cId="1084850247" sldId="269"/>
            <ac:spMk id="18" creationId="{9AB107CF-23FD-52DB-CBEA-7730B317ADAD}"/>
          </ac:spMkLst>
        </pc:spChg>
        <pc:picChg chg="del">
          <ac:chgData name="Chris Park" userId="S::cpark@conestogac.on.ca::0b00a184-fe7a-4b62-8e20-a4565ad4c34d" providerId="AD" clId="Web-{51DA8A5A-568E-4999-A167-5EDB77BEFE0E}" dt="2025-03-14T15:38:32.579" v="479"/>
          <ac:picMkLst>
            <pc:docMk/>
            <pc:sldMk cId="1084850247" sldId="269"/>
            <ac:picMk id="5" creationId="{1E16DF77-0C4C-55D7-468F-08B2646248E8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3:01:09.234" v="2352" actId="1076"/>
          <ac:picMkLst>
            <pc:docMk/>
            <pc:sldMk cId="1084850247" sldId="269"/>
            <ac:picMk id="6" creationId="{BAC99213-98DD-CF44-EABB-32DA9A4EFC61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17:13:21.685" v="516"/>
          <ac:picMkLst>
            <pc:docMk/>
            <pc:sldMk cId="1084850247" sldId="269"/>
            <ac:picMk id="6" creationId="{F40229BE-BB59-0C7D-2195-5D2946920982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3:01:07.062" v="2351" actId="14100"/>
          <ac:picMkLst>
            <pc:docMk/>
            <pc:sldMk cId="1084850247" sldId="269"/>
            <ac:picMk id="8" creationId="{7684F697-CE61-9224-84AB-22EC019BE600}"/>
          </ac:picMkLst>
        </pc:picChg>
        <pc:picChg chg="del">
          <ac:chgData name="Chris Park" userId="S::cpark@conestogac.on.ca::0b00a184-fe7a-4b62-8e20-a4565ad4c34d" providerId="AD" clId="Web-{51DA8A5A-568E-4999-A167-5EDB77BEFE0E}" dt="2025-03-14T15:38:32.110" v="478"/>
          <ac:picMkLst>
            <pc:docMk/>
            <pc:sldMk cId="1084850247" sldId="269"/>
            <ac:picMk id="10" creationId="{15EE6376-9618-C153-F0C9-5FFB39348FC7}"/>
          </ac:picMkLst>
        </pc:picChg>
      </pc:sldChg>
      <pc:sldChg chg="addSp modSp add ord replId">
        <pc:chgData name="Chris Park" userId="S::cpark@conestogac.on.ca::0b00a184-fe7a-4b62-8e20-a4565ad4c34d" providerId="AD" clId="Web-{51DA8A5A-568E-4999-A167-5EDB77BEFE0E}" dt="2025-03-14T15:40:29.081" v="511" actId="1076"/>
        <pc:sldMkLst>
          <pc:docMk/>
          <pc:sldMk cId="493519655" sldId="270"/>
        </pc:sldMkLst>
        <pc:spChg chg="mod">
          <ac:chgData name="Chris Park" userId="S::cpark@conestogac.on.ca::0b00a184-fe7a-4b62-8e20-a4565ad4c34d" providerId="AD" clId="Web-{51DA8A5A-568E-4999-A167-5EDB77BEFE0E}" dt="2025-03-14T15:40:24.722" v="510" actId="20577"/>
          <ac:spMkLst>
            <pc:docMk/>
            <pc:sldMk cId="493519655" sldId="270"/>
            <ac:spMk id="11" creationId="{71555CCD-9426-AFCC-D379-D27868BD7FEB}"/>
          </ac:spMkLst>
        </pc:spChg>
        <pc:spChg chg="mod">
          <ac:chgData name="Chris Park" userId="S::cpark@conestogac.on.ca::0b00a184-fe7a-4b62-8e20-a4565ad4c34d" providerId="AD" clId="Web-{51DA8A5A-568E-4999-A167-5EDB77BEFE0E}" dt="2025-03-14T15:39:43.736" v="502" actId="1076"/>
          <ac:spMkLst>
            <pc:docMk/>
            <pc:sldMk cId="493519655" sldId="270"/>
            <ac:spMk id="18" creationId="{04F76DEE-4026-E7BF-8731-97E518E7D5DB}"/>
          </ac:spMkLst>
        </pc:spChg>
        <pc:spChg chg="mod">
          <ac:chgData name="Chris Park" userId="S::cpark@conestogac.on.ca::0b00a184-fe7a-4b62-8e20-a4565ad4c34d" providerId="AD" clId="Web-{51DA8A5A-568E-4999-A167-5EDB77BEFE0E}" dt="2025-03-14T15:39:43.752" v="503" actId="1076"/>
          <ac:spMkLst>
            <pc:docMk/>
            <pc:sldMk cId="493519655" sldId="270"/>
            <ac:spMk id="19" creationId="{AC012BEE-1E3D-3577-4BC6-138B46ADF47B}"/>
          </ac:spMkLst>
        </pc:spChg>
        <pc:grpChg chg="mod">
          <ac:chgData name="Chris Park" userId="S::cpark@conestogac.on.ca::0b00a184-fe7a-4b62-8e20-a4565ad4c34d" providerId="AD" clId="Web-{51DA8A5A-568E-4999-A167-5EDB77BEFE0E}" dt="2025-03-14T15:39:36.611" v="500" actId="1076"/>
          <ac:grpSpMkLst>
            <pc:docMk/>
            <pc:sldMk cId="493519655" sldId="270"/>
            <ac:grpSpMk id="2" creationId="{C2DCDAA7-BF31-94AE-1829-2E0E18F65180}"/>
          </ac:grpSpMkLst>
        </pc:grpChg>
        <pc:picChg chg="add mod">
          <ac:chgData name="Chris Park" userId="S::cpark@conestogac.on.ca::0b00a184-fe7a-4b62-8e20-a4565ad4c34d" providerId="AD" clId="Web-{51DA8A5A-568E-4999-A167-5EDB77BEFE0E}" dt="2025-03-14T15:40:29.081" v="511" actId="1076"/>
          <ac:picMkLst>
            <pc:docMk/>
            <pc:sldMk cId="493519655" sldId="270"/>
            <ac:picMk id="5" creationId="{BCD07AD2-6302-3D5B-F225-22691A74B605}"/>
          </ac:picMkLst>
        </pc:picChg>
      </pc:sldChg>
      <pc:sldChg chg="add replId">
        <pc:chgData name="Chris Park" userId="S::cpark@conestogac.on.ca::0b00a184-fe7a-4b62-8e20-a4565ad4c34d" providerId="AD" clId="Web-{51DA8A5A-568E-4999-A167-5EDB77BEFE0E}" dt="2025-03-14T15:39:07.564" v="493"/>
        <pc:sldMkLst>
          <pc:docMk/>
          <pc:sldMk cId="4121835706" sldId="271"/>
        </pc:sldMkLst>
      </pc:sldChg>
      <pc:sldChg chg="addSp delSp modSp add replId">
        <pc:chgData name="Chris Park" userId="S::cpark@conestogac.on.ca::0b00a184-fe7a-4b62-8e20-a4565ad4c34d" providerId="AD" clId="Web-{51DA8A5A-568E-4999-A167-5EDB77BEFE0E}" dt="2025-03-14T19:02:41.307" v="1219" actId="1076"/>
        <pc:sldMkLst>
          <pc:docMk/>
          <pc:sldMk cId="2347021840" sldId="272"/>
        </pc:sldMkLst>
        <pc:spChg chg="mod">
          <ac:chgData name="Chris Park" userId="S::cpark@conestogac.on.ca::0b00a184-fe7a-4b62-8e20-a4565ad4c34d" providerId="AD" clId="Web-{51DA8A5A-568E-4999-A167-5EDB77BEFE0E}" dt="2025-03-14T19:01:54.760" v="1216" actId="20577"/>
          <ac:spMkLst>
            <pc:docMk/>
            <pc:sldMk cId="2347021840" sldId="272"/>
            <ac:spMk id="7" creationId="{5AB4FE07-759B-57D9-0D46-51EE9AB0C180}"/>
          </ac:spMkLst>
        </pc:spChg>
        <pc:spChg chg="del mod">
          <ac:chgData name="Chris Park" userId="S::cpark@conestogac.on.ca::0b00a184-fe7a-4b62-8e20-a4565ad4c34d" providerId="AD" clId="Web-{51DA8A5A-568E-4999-A167-5EDB77BEFE0E}" dt="2025-03-14T18:18:39.008" v="959"/>
          <ac:spMkLst>
            <pc:docMk/>
            <pc:sldMk cId="2347021840" sldId="272"/>
            <ac:spMk id="8" creationId="{9DEE7C6A-C9BE-7C6B-9D0A-F42423F1FA13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1:40.119" v="1208" actId="1076"/>
          <ac:spMkLst>
            <pc:docMk/>
            <pc:sldMk cId="2347021840" sldId="272"/>
            <ac:spMk id="9" creationId="{B63C0395-B5CD-38EB-372B-4D78E1193CCF}"/>
          </ac:spMkLst>
        </pc:spChg>
        <pc:spChg chg="del">
          <ac:chgData name="Chris Park" userId="S::cpark@conestogac.on.ca::0b00a184-fe7a-4b62-8e20-a4565ad4c34d" providerId="AD" clId="Web-{51DA8A5A-568E-4999-A167-5EDB77BEFE0E}" dt="2025-03-14T18:18:33.664" v="956"/>
          <ac:spMkLst>
            <pc:docMk/>
            <pc:sldMk cId="2347021840" sldId="272"/>
            <ac:spMk id="11" creationId="{B90FB405-34C6-9027-437E-70F2E754FB3D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1:40.134" v="1209" actId="1076"/>
          <ac:spMkLst>
            <pc:docMk/>
            <pc:sldMk cId="2347021840" sldId="272"/>
            <ac:spMk id="12" creationId="{69FFFA44-2A59-467A-F7D4-F393BF07EC87}"/>
          </ac:spMkLst>
        </pc:spChg>
        <pc:spChg chg="del">
          <ac:chgData name="Chris Park" userId="S::cpark@conestogac.on.ca::0b00a184-fe7a-4b62-8e20-a4565ad4c34d" providerId="AD" clId="Web-{51DA8A5A-568E-4999-A167-5EDB77BEFE0E}" dt="2025-03-14T18:18:41.446" v="960"/>
          <ac:spMkLst>
            <pc:docMk/>
            <pc:sldMk cId="2347021840" sldId="272"/>
            <ac:spMk id="17" creationId="{5FA92C80-0E95-1C57-E156-A7ED48C3FAEC}"/>
          </ac:spMkLst>
        </pc:spChg>
        <pc:spChg chg="del">
          <ac:chgData name="Chris Park" userId="S::cpark@conestogac.on.ca::0b00a184-fe7a-4b62-8e20-a4565ad4c34d" providerId="AD" clId="Web-{51DA8A5A-568E-4999-A167-5EDB77BEFE0E}" dt="2025-03-14T18:18:44.039" v="961"/>
          <ac:spMkLst>
            <pc:docMk/>
            <pc:sldMk cId="2347021840" sldId="272"/>
            <ac:spMk id="19" creationId="{7FB3988D-3EAF-6BA9-D485-8A99EF26B01A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2:06.994" v="1217" actId="1076"/>
          <ac:spMkLst>
            <pc:docMk/>
            <pc:sldMk cId="2347021840" sldId="272"/>
            <ac:spMk id="22" creationId="{9B374673-1C9F-2C58-57C0-A8E5A61AF411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2:10.338" v="1218" actId="1076"/>
          <ac:spMkLst>
            <pc:docMk/>
            <pc:sldMk cId="2347021840" sldId="272"/>
            <ac:spMk id="24" creationId="{61DB9229-974A-DA11-A785-30F90FF41434}"/>
          </ac:spMkLst>
        </pc:spChg>
        <pc:picChg chg="mod">
          <ac:chgData name="Chris Park" userId="S::cpark@conestogac.on.ca::0b00a184-fe7a-4b62-8e20-a4565ad4c34d" providerId="AD" clId="Web-{51DA8A5A-568E-4999-A167-5EDB77BEFE0E}" dt="2025-03-14T19:02:41.307" v="1219" actId="1076"/>
          <ac:picMkLst>
            <pc:docMk/>
            <pc:sldMk cId="2347021840" sldId="272"/>
            <ac:picMk id="3" creationId="{425684FF-B295-EF7E-9621-D904D17FB3F8}"/>
          </ac:picMkLst>
        </pc:picChg>
      </pc:sldChg>
      <pc:sldChg chg="addSp delSp modSp add replId">
        <pc:chgData name="Chris Park" userId="S::cpark@conestogac.on.ca::0b00a184-fe7a-4b62-8e20-a4565ad4c34d" providerId="AD" clId="Web-{51DA8A5A-568E-4999-A167-5EDB77BEFE0E}" dt="2025-03-14T20:04:43.924" v="1557" actId="20577"/>
        <pc:sldMkLst>
          <pc:docMk/>
          <pc:sldMk cId="1582617084" sldId="273"/>
        </pc:sldMkLst>
        <pc:spChg chg="del mod">
          <ac:chgData name="Chris Park" userId="S::cpark@conestogac.on.ca::0b00a184-fe7a-4b62-8e20-a4565ad4c34d" providerId="AD" clId="Web-{51DA8A5A-568E-4999-A167-5EDB77BEFE0E}" dt="2025-03-14T19:10:43.645" v="1364"/>
          <ac:spMkLst>
            <pc:docMk/>
            <pc:sldMk cId="1582617084" sldId="273"/>
            <ac:spMk id="5" creationId="{174C7559-6842-747B-3320-C1C61598B324}"/>
          </ac:spMkLst>
        </pc:spChg>
        <pc:spChg chg="del mod">
          <ac:chgData name="Chris Park" userId="S::cpark@conestogac.on.ca::0b00a184-fe7a-4b62-8e20-a4565ad4c34d" providerId="AD" clId="Web-{51DA8A5A-568E-4999-A167-5EDB77BEFE0E}" dt="2025-03-14T19:10:44.066" v="1365"/>
          <ac:spMkLst>
            <pc:docMk/>
            <pc:sldMk cId="1582617084" sldId="273"/>
            <ac:spMk id="9" creationId="{286747D5-07AE-225F-D34F-9BC2AB3E51FF}"/>
          </ac:spMkLst>
        </pc:spChg>
        <pc:spChg chg="mod">
          <ac:chgData name="Chris Park" userId="S::cpark@conestogac.on.ca::0b00a184-fe7a-4b62-8e20-a4565ad4c34d" providerId="AD" clId="Web-{51DA8A5A-568E-4999-A167-5EDB77BEFE0E}" dt="2025-03-14T20:03:33.174" v="1543"/>
          <ac:spMkLst>
            <pc:docMk/>
            <pc:sldMk cId="1582617084" sldId="273"/>
            <ac:spMk id="12" creationId="{CFC3F946-5BDD-FA8C-FF62-6D1E5C48E9F0}"/>
          </ac:spMkLst>
        </pc:spChg>
        <pc:spChg chg="del mod">
          <ac:chgData name="Chris Park" userId="S::cpark@conestogac.on.ca::0b00a184-fe7a-4b62-8e20-a4565ad4c34d" providerId="AD" clId="Web-{51DA8A5A-568E-4999-A167-5EDB77BEFE0E}" dt="2025-03-14T19:10:44.426" v="1366"/>
          <ac:spMkLst>
            <pc:docMk/>
            <pc:sldMk cId="1582617084" sldId="273"/>
            <ac:spMk id="13" creationId="{7591E983-F1B0-25FC-A845-8EFE20C196F6}"/>
          </ac:spMkLst>
        </pc:spChg>
        <pc:spChg chg="del mod">
          <ac:chgData name="Chris Park" userId="S::cpark@conestogac.on.ca::0b00a184-fe7a-4b62-8e20-a4565ad4c34d" providerId="AD" clId="Web-{51DA8A5A-568E-4999-A167-5EDB77BEFE0E}" dt="2025-03-14T19:03:38.855" v="1229"/>
          <ac:spMkLst>
            <pc:docMk/>
            <pc:sldMk cId="1582617084" sldId="273"/>
            <ac:spMk id="14" creationId="{6C12C1A1-5399-57E1-6146-D7B2737ED6F3}"/>
          </ac:spMkLst>
        </pc:spChg>
        <pc:spChg chg="mod">
          <ac:chgData name="Chris Park" userId="S::cpark@conestogac.on.ca::0b00a184-fe7a-4b62-8e20-a4565ad4c34d" providerId="AD" clId="Web-{51DA8A5A-568E-4999-A167-5EDB77BEFE0E}" dt="2025-03-14T20:01:00.048" v="1489" actId="20577"/>
          <ac:spMkLst>
            <pc:docMk/>
            <pc:sldMk cId="1582617084" sldId="273"/>
            <ac:spMk id="15" creationId="{F716CF87-20F8-DDA8-DD0E-8335E92E4ED7}"/>
          </ac:spMkLst>
        </pc:spChg>
        <pc:spChg chg="mod">
          <ac:chgData name="Chris Park" userId="S::cpark@conestogac.on.ca::0b00a184-fe7a-4b62-8e20-a4565ad4c34d" providerId="AD" clId="Web-{51DA8A5A-568E-4999-A167-5EDB77BEFE0E}" dt="2025-03-14T20:04:43.924" v="1557" actId="20577"/>
          <ac:spMkLst>
            <pc:docMk/>
            <pc:sldMk cId="1582617084" sldId="273"/>
            <ac:spMk id="16" creationId="{8E0A2F9B-0D29-6EF1-6B9F-2D5CC8C6BCF7}"/>
          </ac:spMkLst>
        </pc:spChg>
        <pc:spChg chg="mod">
          <ac:chgData name="Chris Park" userId="S::cpark@conestogac.on.ca::0b00a184-fe7a-4b62-8e20-a4565ad4c34d" providerId="AD" clId="Web-{51DA8A5A-568E-4999-A167-5EDB77BEFE0E}" dt="2025-03-14T20:04:05.721" v="1553" actId="20577"/>
          <ac:spMkLst>
            <pc:docMk/>
            <pc:sldMk cId="1582617084" sldId="273"/>
            <ac:spMk id="17" creationId="{D1CE7AF0-BDC6-D8B4-2C53-947C5366551D}"/>
          </ac:spMkLst>
        </pc:spChg>
        <pc:spChg chg="mod">
          <ac:chgData name="Chris Park" userId="S::cpark@conestogac.on.ca::0b00a184-fe7a-4b62-8e20-a4565ad4c34d" providerId="AD" clId="Web-{51DA8A5A-568E-4999-A167-5EDB77BEFE0E}" dt="2025-03-14T20:04:42.362" v="1556" actId="20577"/>
          <ac:spMkLst>
            <pc:docMk/>
            <pc:sldMk cId="1582617084" sldId="273"/>
            <ac:spMk id="18" creationId="{C7A63E9E-B748-44BC-AF92-387D6A22681E}"/>
          </ac:spMkLst>
        </pc:spChg>
        <pc:spChg chg="mod">
          <ac:chgData name="Chris Park" userId="S::cpark@conestogac.on.ca::0b00a184-fe7a-4b62-8e20-a4565ad4c34d" providerId="AD" clId="Web-{51DA8A5A-568E-4999-A167-5EDB77BEFE0E}" dt="2025-03-14T20:01:51.298" v="1537" actId="20577"/>
          <ac:spMkLst>
            <pc:docMk/>
            <pc:sldMk cId="1582617084" sldId="273"/>
            <ac:spMk id="19" creationId="{72F26021-34BA-9212-1E98-B304DA46E6FF}"/>
          </ac:spMkLst>
        </pc:spChg>
        <pc:spChg chg="mod">
          <ac:chgData name="Chris Park" userId="S::cpark@conestogac.on.ca::0b00a184-fe7a-4b62-8e20-a4565ad4c34d" providerId="AD" clId="Web-{51DA8A5A-568E-4999-A167-5EDB77BEFE0E}" dt="2025-03-14T20:04:40.706" v="1555" actId="20577"/>
          <ac:spMkLst>
            <pc:docMk/>
            <pc:sldMk cId="1582617084" sldId="273"/>
            <ac:spMk id="20" creationId="{72253C18-4F97-59E4-4DE0-F0A4298C0037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4:17.434" v="1248" actId="20577"/>
          <ac:spMkLst>
            <pc:docMk/>
            <pc:sldMk cId="1582617084" sldId="273"/>
            <ac:spMk id="23" creationId="{C1E3029D-7C2B-32EF-368D-5C2367D4C48B}"/>
          </ac:spMkLst>
        </pc:spChg>
        <pc:spChg chg="add mod">
          <ac:chgData name="Chris Park" userId="S::cpark@conestogac.on.ca::0b00a184-fe7a-4b62-8e20-a4565ad4c34d" providerId="AD" clId="Web-{51DA8A5A-568E-4999-A167-5EDB77BEFE0E}" dt="2025-03-14T19:06:09.468" v="1306" actId="20577"/>
          <ac:spMkLst>
            <pc:docMk/>
            <pc:sldMk cId="1582617084" sldId="273"/>
            <ac:spMk id="25" creationId="{CA18580B-64B4-6464-6DAC-5512BA14680C}"/>
          </ac:spMkLst>
        </pc:spChg>
        <pc:grpChg chg="mod">
          <ac:chgData name="Chris Park" userId="S::cpark@conestogac.on.ca::0b00a184-fe7a-4b62-8e20-a4565ad4c34d" providerId="AD" clId="Web-{51DA8A5A-568E-4999-A167-5EDB77BEFE0E}" dt="2025-03-14T19:04:24.981" v="1249" actId="1076"/>
          <ac:grpSpMkLst>
            <pc:docMk/>
            <pc:sldMk cId="1582617084" sldId="273"/>
            <ac:grpSpMk id="2" creationId="{E0C698AC-8A57-57A1-82F2-5307014448CB}"/>
          </ac:grpSpMkLst>
        </pc:grpChg>
        <pc:grpChg chg="mod">
          <ac:chgData name="Chris Park" userId="S::cpark@conestogac.on.ca::0b00a184-fe7a-4b62-8e20-a4565ad4c34d" providerId="AD" clId="Web-{51DA8A5A-568E-4999-A167-5EDB77BEFE0E}" dt="2025-03-14T19:04:25.028" v="1251" actId="1076"/>
          <ac:grpSpMkLst>
            <pc:docMk/>
            <pc:sldMk cId="1582617084" sldId="273"/>
            <ac:grpSpMk id="6" creationId="{568F4A03-E2C2-E901-45A8-FB580A70007E}"/>
          </ac:grpSpMkLst>
        </pc:grpChg>
        <pc:grpChg chg="mod">
          <ac:chgData name="Chris Park" userId="S::cpark@conestogac.on.ca::0b00a184-fe7a-4b62-8e20-a4565ad4c34d" providerId="AD" clId="Web-{51DA8A5A-568E-4999-A167-5EDB77BEFE0E}" dt="2025-03-14T19:04:25.075" v="1253" actId="1076"/>
          <ac:grpSpMkLst>
            <pc:docMk/>
            <pc:sldMk cId="1582617084" sldId="273"/>
            <ac:grpSpMk id="10" creationId="{0210E2A4-7B5A-7DBE-884C-018BC34C2C0E}"/>
          </ac:grpSpMkLst>
        </pc:grpChg>
        <pc:picChg chg="add del mod">
          <ac:chgData name="Chris Park" userId="S::cpark@conestogac.on.ca::0b00a184-fe7a-4b62-8e20-a4565ad4c34d" providerId="AD" clId="Web-{51DA8A5A-568E-4999-A167-5EDB77BEFE0E}" dt="2025-03-14T19:35:40.584" v="1385"/>
          <ac:picMkLst>
            <pc:docMk/>
            <pc:sldMk cId="1582617084" sldId="273"/>
            <ac:picMk id="5" creationId="{22AFA1BC-1759-00E1-18C8-5284392B67B6}"/>
          </ac:picMkLst>
        </pc:picChg>
        <pc:picChg chg="add mod">
          <ac:chgData name="Chris Park" userId="S::cpark@conestogac.on.ca::0b00a184-fe7a-4b62-8e20-a4565ad4c34d" providerId="AD" clId="Web-{51DA8A5A-568E-4999-A167-5EDB77BEFE0E}" dt="2025-03-14T19:36:30.460" v="1390" actId="1076"/>
          <ac:picMkLst>
            <pc:docMk/>
            <pc:sldMk cId="1582617084" sldId="273"/>
            <ac:picMk id="9" creationId="{74EB6148-D08E-FBB1-974E-185709AE3DB8}"/>
          </ac:picMkLst>
        </pc:picChg>
        <pc:picChg chg="add mod">
          <ac:chgData name="Chris Park" userId="S::cpark@conestogac.on.ca::0b00a184-fe7a-4b62-8e20-a4565ad4c34d" providerId="AD" clId="Web-{51DA8A5A-568E-4999-A167-5EDB77BEFE0E}" dt="2025-03-14T19:15:35.775" v="1374" actId="1076"/>
          <ac:picMkLst>
            <pc:docMk/>
            <pc:sldMk cId="1582617084" sldId="273"/>
            <ac:picMk id="26" creationId="{5B35CC8B-A718-5EEA-53E8-9BE8EDEC3C3B}"/>
          </ac:picMkLst>
        </pc:picChg>
        <pc:picChg chg="add mod">
          <ac:chgData name="Chris Park" userId="S::cpark@conestogac.on.ca::0b00a184-fe7a-4b62-8e20-a4565ad4c34d" providerId="AD" clId="Web-{51DA8A5A-568E-4999-A167-5EDB77BEFE0E}" dt="2025-03-14T19:16:16.479" v="1381" actId="1076"/>
          <ac:picMkLst>
            <pc:docMk/>
            <pc:sldMk cId="1582617084" sldId="273"/>
            <ac:picMk id="27" creationId="{B71E14E2-F449-8583-9E6E-306700F819C0}"/>
          </ac:picMkLst>
        </pc:picChg>
      </pc:sldChg>
      <pc:sldChg chg="addSp delSp modSp add replId">
        <pc:chgData name="Chris Park" userId="S::cpark@conestogac.on.ca::0b00a184-fe7a-4b62-8e20-a4565ad4c34d" providerId="AD" clId="Web-{51DA8A5A-568E-4999-A167-5EDB77BEFE0E}" dt="2025-03-14T20:30:14.107" v="1920" actId="20577"/>
        <pc:sldMkLst>
          <pc:docMk/>
          <pc:sldMk cId="3455468276" sldId="274"/>
        </pc:sldMkLst>
        <pc:spChg chg="del mod">
          <ac:chgData name="Chris Park" userId="S::cpark@conestogac.on.ca::0b00a184-fe7a-4b62-8e20-a4565ad4c34d" providerId="AD" clId="Web-{51DA8A5A-568E-4999-A167-5EDB77BEFE0E}" dt="2025-03-14T20:08:59.989" v="1631"/>
          <ac:spMkLst>
            <pc:docMk/>
            <pc:sldMk cId="3455468276" sldId="274"/>
            <ac:spMk id="2" creationId="{CABC9721-BAB7-AA6D-D2B5-65164EA0F6C8}"/>
          </ac:spMkLst>
        </pc:spChg>
        <pc:spChg chg="del">
          <ac:chgData name="Chris Park" userId="S::cpark@conestogac.on.ca::0b00a184-fe7a-4b62-8e20-a4565ad4c34d" providerId="AD" clId="Web-{51DA8A5A-568E-4999-A167-5EDB77BEFE0E}" dt="2025-03-14T20:05:38.143" v="1576"/>
          <ac:spMkLst>
            <pc:docMk/>
            <pc:sldMk cId="3455468276" sldId="274"/>
            <ac:spMk id="3" creationId="{0A57A8DC-FAA8-304E-0652-BF51009BACA5}"/>
          </ac:spMkLst>
        </pc:spChg>
        <pc:spChg chg="mod">
          <ac:chgData name="Chris Park" userId="S::cpark@conestogac.on.ca::0b00a184-fe7a-4b62-8e20-a4565ad4c34d" providerId="AD" clId="Web-{51DA8A5A-568E-4999-A167-5EDB77BEFE0E}" dt="2025-03-14T20:09:20.223" v="1636" actId="1076"/>
          <ac:spMkLst>
            <pc:docMk/>
            <pc:sldMk cId="3455468276" sldId="274"/>
            <ac:spMk id="4" creationId="{7485B96B-F3B8-7E9C-B338-CA95BB02D14E}"/>
          </ac:spMkLst>
        </pc:spChg>
        <pc:spChg chg="del">
          <ac:chgData name="Chris Park" userId="S::cpark@conestogac.on.ca::0b00a184-fe7a-4b62-8e20-a4565ad4c34d" providerId="AD" clId="Web-{51DA8A5A-568E-4999-A167-5EDB77BEFE0E}" dt="2025-03-14T20:05:38.143" v="1575"/>
          <ac:spMkLst>
            <pc:docMk/>
            <pc:sldMk cId="3455468276" sldId="274"/>
            <ac:spMk id="5" creationId="{8BEB4C7A-198A-6A33-5F6A-FEC690EA4C36}"/>
          </ac:spMkLst>
        </pc:spChg>
        <pc:spChg chg="mod">
          <ac:chgData name="Chris Park" userId="S::cpark@conestogac.on.ca::0b00a184-fe7a-4b62-8e20-a4565ad4c34d" providerId="AD" clId="Web-{51DA8A5A-568E-4999-A167-5EDB77BEFE0E}" dt="2025-03-14T20:30:14.107" v="1920" actId="20577"/>
          <ac:spMkLst>
            <pc:docMk/>
            <pc:sldMk cId="3455468276" sldId="274"/>
            <ac:spMk id="6" creationId="{C36B3022-26BF-70F6-C02A-EDDE7ED99A93}"/>
          </ac:spMkLst>
        </pc:spChg>
        <pc:spChg chg="del">
          <ac:chgData name="Chris Park" userId="S::cpark@conestogac.on.ca::0b00a184-fe7a-4b62-8e20-a4565ad4c34d" providerId="AD" clId="Web-{51DA8A5A-568E-4999-A167-5EDB77BEFE0E}" dt="2025-03-14T20:05:38.143" v="1574"/>
          <ac:spMkLst>
            <pc:docMk/>
            <pc:sldMk cId="3455468276" sldId="274"/>
            <ac:spMk id="7" creationId="{DC0279B9-B886-E5BB-D970-455FCD74E40C}"/>
          </ac:spMkLst>
        </pc:spChg>
        <pc:spChg chg="del">
          <ac:chgData name="Chris Park" userId="S::cpark@conestogac.on.ca::0b00a184-fe7a-4b62-8e20-a4565ad4c34d" providerId="AD" clId="Web-{51DA8A5A-568E-4999-A167-5EDB77BEFE0E}" dt="2025-03-14T20:05:38.143" v="1573"/>
          <ac:spMkLst>
            <pc:docMk/>
            <pc:sldMk cId="3455468276" sldId="274"/>
            <ac:spMk id="8" creationId="{473717E7-B186-99C1-146E-C9862C1F5560}"/>
          </ac:spMkLst>
        </pc:spChg>
        <pc:spChg chg="del mod">
          <ac:chgData name="Chris Park" userId="S::cpark@conestogac.on.ca::0b00a184-fe7a-4b62-8e20-a4565ad4c34d" providerId="AD" clId="Web-{51DA8A5A-568E-4999-A167-5EDB77BEFE0E}" dt="2025-03-14T20:09:12.489" v="1634"/>
          <ac:spMkLst>
            <pc:docMk/>
            <pc:sldMk cId="3455468276" sldId="274"/>
            <ac:spMk id="9" creationId="{3E297304-65AA-A515-E25D-38518726CF38}"/>
          </ac:spMkLst>
        </pc:spChg>
        <pc:spChg chg="del mod">
          <ac:chgData name="Chris Park" userId="S::cpark@conestogac.on.ca::0b00a184-fe7a-4b62-8e20-a4565ad4c34d" providerId="AD" clId="Web-{51DA8A5A-568E-4999-A167-5EDB77BEFE0E}" dt="2025-03-14T20:26:44.293" v="1887"/>
          <ac:spMkLst>
            <pc:docMk/>
            <pc:sldMk cId="3455468276" sldId="274"/>
            <ac:spMk id="10" creationId="{C13A1A8F-423E-A132-FEE7-45F78465F795}"/>
          </ac:spMkLst>
        </pc:spChg>
        <pc:spChg chg="del">
          <ac:chgData name="Chris Park" userId="S::cpark@conestogac.on.ca::0b00a184-fe7a-4b62-8e20-a4565ad4c34d" providerId="AD" clId="Web-{51DA8A5A-568E-4999-A167-5EDB77BEFE0E}" dt="2025-03-14T20:05:38.143" v="1572"/>
          <ac:spMkLst>
            <pc:docMk/>
            <pc:sldMk cId="3455468276" sldId="274"/>
            <ac:spMk id="11" creationId="{59D913A5-467A-DE31-9B36-6D72EEB7FC0F}"/>
          </ac:spMkLst>
        </pc:spChg>
        <pc:spChg chg="del">
          <ac:chgData name="Chris Park" userId="S::cpark@conestogac.on.ca::0b00a184-fe7a-4b62-8e20-a4565ad4c34d" providerId="AD" clId="Web-{51DA8A5A-568E-4999-A167-5EDB77BEFE0E}" dt="2025-03-14T20:05:38.143" v="1571"/>
          <ac:spMkLst>
            <pc:docMk/>
            <pc:sldMk cId="3455468276" sldId="274"/>
            <ac:spMk id="12" creationId="{4DE851DF-806D-4622-E5E7-BCBF31E3D527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0:07:01.847" v="1616"/>
          <ac:spMkLst>
            <pc:docMk/>
            <pc:sldMk cId="3455468276" sldId="274"/>
            <ac:spMk id="16" creationId="{A6698770-F854-9BA7-08D5-6BEA6E18B862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0:13.239" v="1642"/>
          <ac:spMkLst>
            <pc:docMk/>
            <pc:sldMk cId="3455468276" sldId="274"/>
            <ac:spMk id="19" creationId="{D2043B2C-4E62-07FA-C9A7-7D3755EEB1BD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1:18.380" v="1670" actId="1076"/>
          <ac:spMkLst>
            <pc:docMk/>
            <pc:sldMk cId="3455468276" sldId="274"/>
            <ac:spMk id="20" creationId="{E2ABD3EE-687D-9DBB-4E45-5362FDAA3C87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1:44.708" v="1676" actId="14100"/>
          <ac:spMkLst>
            <pc:docMk/>
            <pc:sldMk cId="3455468276" sldId="274"/>
            <ac:spMk id="21" creationId="{51D6D051-FA79-D057-C2E6-536DE94595F9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1:58.896" v="1680" actId="1076"/>
          <ac:spMkLst>
            <pc:docMk/>
            <pc:sldMk cId="3455468276" sldId="274"/>
            <ac:spMk id="22" creationId="{7754537F-CFEA-EE03-13BE-7684C55469A9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3:08.100" v="1692" actId="20577"/>
          <ac:spMkLst>
            <pc:docMk/>
            <pc:sldMk cId="3455468276" sldId="274"/>
            <ac:spMk id="23" creationId="{639307A8-02D7-7F29-D8DC-D45B6C204144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0:14:47.725" v="1740" actId="20577"/>
          <ac:spMkLst>
            <pc:docMk/>
            <pc:sldMk cId="3455468276" sldId="274"/>
            <ac:spMk id="24" creationId="{38C04207-EB6E-0EE2-B4E3-FA6BF2EB983C}"/>
          </ac:spMkLst>
        </pc:spChg>
        <pc:spChg chg="add del">
          <ac:chgData name="Chris Park" userId="S::cpark@conestogac.on.ca::0b00a184-fe7a-4b62-8e20-a4565ad4c34d" providerId="AD" clId="Web-{51DA8A5A-568E-4999-A167-5EDB77BEFE0E}" dt="2025-03-14T20:13:30.975" v="1697"/>
          <ac:spMkLst>
            <pc:docMk/>
            <pc:sldMk cId="3455468276" sldId="274"/>
            <ac:spMk id="25" creationId="{C234DC89-1197-D07F-4C50-BCA045C0AD57}"/>
          </ac:spMkLst>
        </pc:spChg>
        <pc:spChg chg="add del">
          <ac:chgData name="Chris Park" userId="S::cpark@conestogac.on.ca::0b00a184-fe7a-4b62-8e20-a4565ad4c34d" providerId="AD" clId="Web-{51DA8A5A-568E-4999-A167-5EDB77BEFE0E}" dt="2025-03-14T20:13:45.459" v="1703"/>
          <ac:spMkLst>
            <pc:docMk/>
            <pc:sldMk cId="3455468276" sldId="274"/>
            <ac:spMk id="26" creationId="{C1D8E3E9-3B88-1404-8CF1-FD20B5926B5C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5:27.616" v="1745" actId="14100"/>
          <ac:spMkLst>
            <pc:docMk/>
            <pc:sldMk cId="3455468276" sldId="274"/>
            <ac:spMk id="27" creationId="{27F7BF68-3C3F-EFC9-0193-27064AA22C6C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9:46.852" v="1885" actId="1076"/>
          <ac:spMkLst>
            <pc:docMk/>
            <pc:sldMk cId="3455468276" sldId="274"/>
            <ac:spMk id="28" creationId="{9F9AAA3D-D212-FB1E-04CF-354BC383DAD3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6:18.038" v="1764" actId="14100"/>
          <ac:spMkLst>
            <pc:docMk/>
            <pc:sldMk cId="3455468276" sldId="274"/>
            <ac:spMk id="29" creationId="{C40FF5D6-30BB-224E-1DD4-EFB442B6E942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6:32.804" v="1787" actId="20577"/>
          <ac:spMkLst>
            <pc:docMk/>
            <pc:sldMk cId="3455468276" sldId="274"/>
            <ac:spMk id="30" creationId="{3CF3C7FB-606C-0193-1AFE-AC957A737B39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7:29.117" v="1800"/>
          <ac:spMkLst>
            <pc:docMk/>
            <pc:sldMk cId="3455468276" sldId="274"/>
            <ac:spMk id="31" creationId="{331D3AE9-D7EE-9FBE-267A-1C48CF55A579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8:09.570" v="1841" actId="1076"/>
          <ac:spMkLst>
            <pc:docMk/>
            <pc:sldMk cId="3455468276" sldId="274"/>
            <ac:spMk id="32" creationId="{1208483B-8079-0128-A257-0E222B9F8223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9:00.758" v="1851" actId="14100"/>
          <ac:spMkLst>
            <pc:docMk/>
            <pc:sldMk cId="3455468276" sldId="274"/>
            <ac:spMk id="33" creationId="{46563432-42B3-DFE6-55E3-846A5C1D4DA0}"/>
          </ac:spMkLst>
        </pc:spChg>
        <pc:spChg chg="add mod">
          <ac:chgData name="Chris Park" userId="S::cpark@conestogac.on.ca::0b00a184-fe7a-4b62-8e20-a4565ad4c34d" providerId="AD" clId="Web-{51DA8A5A-568E-4999-A167-5EDB77BEFE0E}" dt="2025-03-14T20:19:40.243" v="1884" actId="1076"/>
          <ac:spMkLst>
            <pc:docMk/>
            <pc:sldMk cId="3455468276" sldId="274"/>
            <ac:spMk id="34" creationId="{6D5EF9F0-7B6D-403F-2273-F5D6D8715EDA}"/>
          </ac:spMkLst>
        </pc:spChg>
        <pc:picChg chg="add del mod">
          <ac:chgData name="Chris Park" userId="S::cpark@conestogac.on.ca::0b00a184-fe7a-4b62-8e20-a4565ad4c34d" providerId="AD" clId="Web-{51DA8A5A-568E-4999-A167-5EDB77BEFE0E}" dt="2025-03-14T20:07:55.207" v="1624"/>
          <ac:picMkLst>
            <pc:docMk/>
            <pc:sldMk cId="3455468276" sldId="274"/>
            <ac:picMk id="17" creationId="{5A9DBF5B-68FD-EBCA-89E5-98337BE0DA95}"/>
          </ac:picMkLst>
        </pc:picChg>
        <pc:picChg chg="add mod ord modCrop">
          <ac:chgData name="Chris Park" userId="S::cpark@conestogac.on.ca::0b00a184-fe7a-4b62-8e20-a4565ad4c34d" providerId="AD" clId="Web-{51DA8A5A-568E-4999-A167-5EDB77BEFE0E}" dt="2025-03-14T20:26:56.308" v="1889"/>
          <ac:picMkLst>
            <pc:docMk/>
            <pc:sldMk cId="3455468276" sldId="274"/>
            <ac:picMk id="18" creationId="{A9C079EE-48E7-EA7F-C0B8-310B87F9EDC0}"/>
          </ac:picMkLst>
        </pc:picChg>
      </pc:sldChg>
      <pc:sldChg chg="delSp add del replId">
        <pc:chgData name="Chris Park" userId="S::cpark@conestogac.on.ca::0b00a184-fe7a-4b62-8e20-a4565ad4c34d" providerId="AD" clId="Web-{51DA8A5A-568E-4999-A167-5EDB77BEFE0E}" dt="2025-03-14T20:29:39.872" v="1909"/>
        <pc:sldMkLst>
          <pc:docMk/>
          <pc:sldMk cId="921225682" sldId="275"/>
        </pc:sldMkLst>
        <pc:spChg chg="del">
          <ac:chgData name="Chris Park" userId="S::cpark@conestogac.on.ca::0b00a184-fe7a-4b62-8e20-a4565ad4c34d" providerId="AD" clId="Web-{51DA8A5A-568E-4999-A167-5EDB77BEFE0E}" dt="2025-03-14T20:27:23.324" v="1905"/>
          <ac:spMkLst>
            <pc:docMk/>
            <pc:sldMk cId="921225682" sldId="275"/>
            <ac:spMk id="19" creationId="{47C092AB-337A-AD2F-70AB-EC2C5D48A892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904"/>
          <ac:spMkLst>
            <pc:docMk/>
            <pc:sldMk cId="921225682" sldId="275"/>
            <ac:spMk id="20" creationId="{B7B8D270-5739-7A87-C030-48D9C73CE362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903"/>
          <ac:spMkLst>
            <pc:docMk/>
            <pc:sldMk cId="921225682" sldId="275"/>
            <ac:spMk id="21" creationId="{CB341FA9-BA7F-D2E5-4F90-B022C1416175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902"/>
          <ac:spMkLst>
            <pc:docMk/>
            <pc:sldMk cId="921225682" sldId="275"/>
            <ac:spMk id="22" creationId="{3F34FC7A-DFD1-4401-2AC5-6A97659F73B5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901"/>
          <ac:spMkLst>
            <pc:docMk/>
            <pc:sldMk cId="921225682" sldId="275"/>
            <ac:spMk id="23" creationId="{F7EBA4E1-D637-08C2-737D-3EC22CE402B5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900"/>
          <ac:spMkLst>
            <pc:docMk/>
            <pc:sldMk cId="921225682" sldId="275"/>
            <ac:spMk id="24" creationId="{D7F68494-C60A-7ECA-3826-382821583FE6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899"/>
          <ac:spMkLst>
            <pc:docMk/>
            <pc:sldMk cId="921225682" sldId="275"/>
            <ac:spMk id="27" creationId="{8E6D30C3-39E6-9EE1-8942-D023ADD44C6E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898"/>
          <ac:spMkLst>
            <pc:docMk/>
            <pc:sldMk cId="921225682" sldId="275"/>
            <ac:spMk id="28" creationId="{BBB6B70B-F4F3-5FC0-4916-A8EAEB890DB4}"/>
          </ac:spMkLst>
        </pc:spChg>
        <pc:spChg chg="del">
          <ac:chgData name="Chris Park" userId="S::cpark@conestogac.on.ca::0b00a184-fe7a-4b62-8e20-a4565ad4c34d" providerId="AD" clId="Web-{51DA8A5A-568E-4999-A167-5EDB77BEFE0E}" dt="2025-03-14T20:27:24.934" v="1908"/>
          <ac:spMkLst>
            <pc:docMk/>
            <pc:sldMk cId="921225682" sldId="275"/>
            <ac:spMk id="29" creationId="{012A6C50-4AD6-3A2F-9A44-2B6E2EBAE41A}"/>
          </ac:spMkLst>
        </pc:spChg>
        <pc:spChg chg="del">
          <ac:chgData name="Chris Park" userId="S::cpark@conestogac.on.ca::0b00a184-fe7a-4b62-8e20-a4565ad4c34d" providerId="AD" clId="Web-{51DA8A5A-568E-4999-A167-5EDB77BEFE0E}" dt="2025-03-14T20:27:24.934" v="1907"/>
          <ac:spMkLst>
            <pc:docMk/>
            <pc:sldMk cId="921225682" sldId="275"/>
            <ac:spMk id="30" creationId="{BD834F37-10B8-455B-35A3-68B1959C1CD9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897"/>
          <ac:spMkLst>
            <pc:docMk/>
            <pc:sldMk cId="921225682" sldId="275"/>
            <ac:spMk id="31" creationId="{FDEA16F5-D426-E267-A0B8-E880B4799817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896"/>
          <ac:spMkLst>
            <pc:docMk/>
            <pc:sldMk cId="921225682" sldId="275"/>
            <ac:spMk id="32" creationId="{C933A81E-7FD5-0320-FDCE-5834FEA90501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895"/>
          <ac:spMkLst>
            <pc:docMk/>
            <pc:sldMk cId="921225682" sldId="275"/>
            <ac:spMk id="33" creationId="{8B8B9531-44C8-F585-4746-E5C1344E7074}"/>
          </ac:spMkLst>
        </pc:spChg>
        <pc:spChg chg="del">
          <ac:chgData name="Chris Park" userId="S::cpark@conestogac.on.ca::0b00a184-fe7a-4b62-8e20-a4565ad4c34d" providerId="AD" clId="Web-{51DA8A5A-568E-4999-A167-5EDB77BEFE0E}" dt="2025-03-14T20:27:23.324" v="1894"/>
          <ac:spMkLst>
            <pc:docMk/>
            <pc:sldMk cId="921225682" sldId="275"/>
            <ac:spMk id="34" creationId="{E8257574-A543-573F-DAB2-418B82865ADA}"/>
          </ac:spMkLst>
        </pc:spChg>
        <pc:picChg chg="del">
          <ac:chgData name="Chris Park" userId="S::cpark@conestogac.on.ca::0b00a184-fe7a-4b62-8e20-a4565ad4c34d" providerId="AD" clId="Web-{51DA8A5A-568E-4999-A167-5EDB77BEFE0E}" dt="2025-03-14T20:27:23.324" v="1906"/>
          <ac:picMkLst>
            <pc:docMk/>
            <pc:sldMk cId="921225682" sldId="275"/>
            <ac:picMk id="18" creationId="{CFD87623-3322-D37B-0360-D85B4F099A0E}"/>
          </ac:picMkLst>
        </pc:picChg>
      </pc:sldChg>
      <pc:sldChg chg="addSp delSp modSp add del replId">
        <pc:chgData name="Chris Park" userId="S::cpark@conestogac.on.ca::0b00a184-fe7a-4b62-8e20-a4565ad4c34d" providerId="AD" clId="Web-{51DA8A5A-568E-4999-A167-5EDB77BEFE0E}" dt="2025-03-14T23:01:13.671" v="2353"/>
        <pc:sldMkLst>
          <pc:docMk/>
          <pc:sldMk cId="2780566018" sldId="275"/>
        </pc:sldMkLst>
        <pc:spChg chg="mod">
          <ac:chgData name="Chris Park" userId="S::cpark@conestogac.on.ca::0b00a184-fe7a-4b62-8e20-a4565ad4c34d" providerId="AD" clId="Web-{51DA8A5A-568E-4999-A167-5EDB77BEFE0E}" dt="2025-03-14T20:34:43.593" v="1939" actId="20577"/>
          <ac:spMkLst>
            <pc:docMk/>
            <pc:sldMk cId="2780566018" sldId="275"/>
            <ac:spMk id="6" creationId="{952C9D12-9F9C-7E5D-1A5E-DE09B9287E15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52"/>
          <ac:spMkLst>
            <pc:docMk/>
            <pc:sldMk cId="2780566018" sldId="275"/>
            <ac:spMk id="19" creationId="{66069B95-DC3E-F29A-8644-D88547DB81CF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51"/>
          <ac:spMkLst>
            <pc:docMk/>
            <pc:sldMk cId="2780566018" sldId="275"/>
            <ac:spMk id="20" creationId="{BD5805AA-D998-AA6F-1668-A1AC4F37428B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50"/>
          <ac:spMkLst>
            <pc:docMk/>
            <pc:sldMk cId="2780566018" sldId="275"/>
            <ac:spMk id="21" creationId="{ED2F2FD9-F0FA-EEDB-D728-E5013F18707A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9"/>
          <ac:spMkLst>
            <pc:docMk/>
            <pc:sldMk cId="2780566018" sldId="275"/>
            <ac:spMk id="22" creationId="{5EBC3920-4C85-7274-0C6C-16D337E1DEFA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8"/>
          <ac:spMkLst>
            <pc:docMk/>
            <pc:sldMk cId="2780566018" sldId="275"/>
            <ac:spMk id="23" creationId="{D4D6038A-377E-3FBD-CA60-C6F1F84F2891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7"/>
          <ac:spMkLst>
            <pc:docMk/>
            <pc:sldMk cId="2780566018" sldId="275"/>
            <ac:spMk id="24" creationId="{B06FC3DE-A7FC-7F55-1CE3-B5A11DF879A2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6"/>
          <ac:spMkLst>
            <pc:docMk/>
            <pc:sldMk cId="2780566018" sldId="275"/>
            <ac:spMk id="27" creationId="{CD430B27-48F4-E7B1-9EB8-664521396946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5"/>
          <ac:spMkLst>
            <pc:docMk/>
            <pc:sldMk cId="2780566018" sldId="275"/>
            <ac:spMk id="28" creationId="{A6C14F40-695A-9795-D2E4-55DF07D0003B}"/>
          </ac:spMkLst>
        </pc:spChg>
        <pc:spChg chg="del">
          <ac:chgData name="Chris Park" userId="S::cpark@conestogac.on.ca::0b00a184-fe7a-4b62-8e20-a4565ad4c34d" providerId="AD" clId="Web-{51DA8A5A-568E-4999-A167-5EDB77BEFE0E}" dt="2025-03-14T20:36:39.015" v="1956"/>
          <ac:spMkLst>
            <pc:docMk/>
            <pc:sldMk cId="2780566018" sldId="275"/>
            <ac:spMk id="29" creationId="{FB3F40F4-4762-C4E4-7AB9-A67515571EA1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4"/>
          <ac:spMkLst>
            <pc:docMk/>
            <pc:sldMk cId="2780566018" sldId="275"/>
            <ac:spMk id="30" creationId="{84C9DDA1-68B6-6830-3418-B7A84A4FE7EC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3"/>
          <ac:spMkLst>
            <pc:docMk/>
            <pc:sldMk cId="2780566018" sldId="275"/>
            <ac:spMk id="31" creationId="{63D9099B-7B22-F0CB-AEF7-F4809D4DC322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2"/>
          <ac:spMkLst>
            <pc:docMk/>
            <pc:sldMk cId="2780566018" sldId="275"/>
            <ac:spMk id="32" creationId="{915316F1-816A-5715-4DE6-D93EF6D51D24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1"/>
          <ac:spMkLst>
            <pc:docMk/>
            <pc:sldMk cId="2780566018" sldId="275"/>
            <ac:spMk id="33" creationId="{E78DF58B-3BF3-AF86-41C5-2035BBE27ED8}"/>
          </ac:spMkLst>
        </pc:spChg>
        <pc:spChg chg="del">
          <ac:chgData name="Chris Park" userId="S::cpark@conestogac.on.ca::0b00a184-fe7a-4b62-8e20-a4565ad4c34d" providerId="AD" clId="Web-{51DA8A5A-568E-4999-A167-5EDB77BEFE0E}" dt="2025-03-14T20:34:47.062" v="1940"/>
          <ac:spMkLst>
            <pc:docMk/>
            <pc:sldMk cId="2780566018" sldId="275"/>
            <ac:spMk id="34" creationId="{2DBC37C1-8906-DC91-C2AE-5DF37A9B8496}"/>
          </ac:spMkLst>
        </pc:spChg>
        <pc:picChg chg="add mod">
          <ac:chgData name="Chris Park" userId="S::cpark@conestogac.on.ca::0b00a184-fe7a-4b62-8e20-a4565ad4c34d" providerId="AD" clId="Web-{51DA8A5A-568E-4999-A167-5EDB77BEFE0E}" dt="2025-03-14T20:36:36.515" v="1955" actId="1076"/>
          <ac:picMkLst>
            <pc:docMk/>
            <pc:sldMk cId="2780566018" sldId="275"/>
            <ac:picMk id="2" creationId="{A9206DE1-53A0-18DD-3159-2208F9F201D1}"/>
          </ac:picMkLst>
        </pc:picChg>
        <pc:picChg chg="del">
          <ac:chgData name="Chris Park" userId="S::cpark@conestogac.on.ca::0b00a184-fe7a-4b62-8e20-a4565ad4c34d" providerId="AD" clId="Web-{51DA8A5A-568E-4999-A167-5EDB77BEFE0E}" dt="2025-03-14T20:34:47.062" v="1953"/>
          <ac:picMkLst>
            <pc:docMk/>
            <pc:sldMk cId="2780566018" sldId="275"/>
            <ac:picMk id="18" creationId="{F641CF04-B21C-5053-A394-E4682177EE7A}"/>
          </ac:picMkLst>
        </pc:picChg>
      </pc:sldChg>
      <pc:sldChg chg="addSp delSp modSp add replId">
        <pc:chgData name="Chris Park" userId="S::cpark@conestogac.on.ca::0b00a184-fe7a-4b62-8e20-a4565ad4c34d" providerId="AD" clId="Web-{51DA8A5A-568E-4999-A167-5EDB77BEFE0E}" dt="2025-03-14T23:05:25.444" v="2538" actId="20577"/>
        <pc:sldMkLst>
          <pc:docMk/>
          <pc:sldMk cId="1676303269" sldId="276"/>
        </pc:sldMkLst>
        <pc:spChg chg="add">
          <ac:chgData name="Chris Park" userId="S::cpark@conestogac.on.ca::0b00a184-fe7a-4b62-8e20-a4565ad4c34d" providerId="AD" clId="Web-{51DA8A5A-568E-4999-A167-5EDB77BEFE0E}" dt="2025-03-14T23:02:01.313" v="2408"/>
          <ac:spMkLst>
            <pc:docMk/>
            <pc:sldMk cId="1676303269" sldId="276"/>
            <ac:spMk id="5" creationId="{BF402250-702D-79D3-BE00-E499656B958C}"/>
          </ac:spMkLst>
        </pc:spChg>
        <pc:spChg chg="mod">
          <ac:chgData name="Chris Park" userId="S::cpark@conestogac.on.ca::0b00a184-fe7a-4b62-8e20-a4565ad4c34d" providerId="AD" clId="Web-{51DA8A5A-568E-4999-A167-5EDB77BEFE0E}" dt="2025-03-14T20:38:10.579" v="1964" actId="20577"/>
          <ac:spMkLst>
            <pc:docMk/>
            <pc:sldMk cId="1676303269" sldId="276"/>
            <ac:spMk id="6" creationId="{5A0D6BA4-802E-8F00-7195-CF1F2CAA2A0B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13" v="2410"/>
          <ac:spMkLst>
            <pc:docMk/>
            <pc:sldMk cId="1676303269" sldId="276"/>
            <ac:spMk id="10" creationId="{05923870-3480-7A9B-75F6-2075AD01D651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28" v="2411"/>
          <ac:spMkLst>
            <pc:docMk/>
            <pc:sldMk cId="1676303269" sldId="276"/>
            <ac:spMk id="12" creationId="{49460936-3922-EC97-0734-4313C42F10EA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28" v="2412"/>
          <ac:spMkLst>
            <pc:docMk/>
            <pc:sldMk cId="1676303269" sldId="276"/>
            <ac:spMk id="16" creationId="{F3F93AB8-EFD4-7EBA-2E94-97EF30F9547D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44" v="2413"/>
          <ac:spMkLst>
            <pc:docMk/>
            <pc:sldMk cId="1676303269" sldId="276"/>
            <ac:spMk id="18" creationId="{7872C221-F678-5116-3C11-FA73976D0CDE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44" v="2414"/>
          <ac:spMkLst>
            <pc:docMk/>
            <pc:sldMk cId="1676303269" sldId="276"/>
            <ac:spMk id="20" creationId="{0579961F-5E35-A7D3-BE78-8F6099F68812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44" v="2415"/>
          <ac:spMkLst>
            <pc:docMk/>
            <pc:sldMk cId="1676303269" sldId="276"/>
            <ac:spMk id="22" creationId="{7753C341-4E03-B646-CA6E-3FCE0D95770A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59" v="2416"/>
          <ac:spMkLst>
            <pc:docMk/>
            <pc:sldMk cId="1676303269" sldId="276"/>
            <ac:spMk id="24" creationId="{B84F1B09-771B-5154-D39F-10B1F434F73D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359" v="2417"/>
          <ac:spMkLst>
            <pc:docMk/>
            <pc:sldMk cId="1676303269" sldId="276"/>
            <ac:spMk id="26" creationId="{B75D47F7-38FD-D3EA-03A9-A99C7063D7CF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06" v="2419"/>
          <ac:spMkLst>
            <pc:docMk/>
            <pc:sldMk cId="1676303269" sldId="276"/>
            <ac:spMk id="30" creationId="{9F25EA8D-7726-C502-EA9E-5059C7E3D8F3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06" v="2420"/>
          <ac:spMkLst>
            <pc:docMk/>
            <pc:sldMk cId="1676303269" sldId="276"/>
            <ac:spMk id="32" creationId="{B3C19077-0F24-0CB8-BCFF-B33D4D0A1893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22" v="2421"/>
          <ac:spMkLst>
            <pc:docMk/>
            <pc:sldMk cId="1676303269" sldId="276"/>
            <ac:spMk id="34" creationId="{644557A9-5977-7F75-57F6-18606872CBEA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22" v="2422"/>
          <ac:spMkLst>
            <pc:docMk/>
            <pc:sldMk cId="1676303269" sldId="276"/>
            <ac:spMk id="36" creationId="{516E4FA8-3BCD-A359-BB7D-6128CAB05156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38" v="2423"/>
          <ac:spMkLst>
            <pc:docMk/>
            <pc:sldMk cId="1676303269" sldId="276"/>
            <ac:spMk id="38" creationId="{20BD4D0B-09A3-7584-6F76-857C33060137}"/>
          </ac:spMkLst>
        </pc:spChg>
        <pc:spChg chg="add mod">
          <ac:chgData name="Chris Park" userId="S::cpark@conestogac.on.ca::0b00a184-fe7a-4b62-8e20-a4565ad4c34d" providerId="AD" clId="Web-{51DA8A5A-568E-4999-A167-5EDB77BEFE0E}" dt="2025-03-14T23:05:25.444" v="2538" actId="20577"/>
          <ac:spMkLst>
            <pc:docMk/>
            <pc:sldMk cId="1676303269" sldId="276"/>
            <ac:spMk id="40" creationId="{D27FF553-FD8C-0CD9-8C7F-A9B76F6B06DB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53" v="2425"/>
          <ac:spMkLst>
            <pc:docMk/>
            <pc:sldMk cId="1676303269" sldId="276"/>
            <ac:spMk id="42" creationId="{FC9D6D3F-E08D-EA90-7253-C2A4D699D312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69" v="2426"/>
          <ac:spMkLst>
            <pc:docMk/>
            <pc:sldMk cId="1676303269" sldId="276"/>
            <ac:spMk id="44" creationId="{0CFE101D-03AA-8F48-5FE4-88A24D1E8F75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484" v="2427"/>
          <ac:spMkLst>
            <pc:docMk/>
            <pc:sldMk cId="1676303269" sldId="276"/>
            <ac:spMk id="46" creationId="{0D987ED1-0DC5-B9D9-BDDD-2A4336A9EE34}"/>
          </ac:spMkLst>
        </pc:spChg>
        <pc:spChg chg="add">
          <ac:chgData name="Chris Park" userId="S::cpark@conestogac.on.ca::0b00a184-fe7a-4b62-8e20-a4565ad4c34d" providerId="AD" clId="Web-{51DA8A5A-568E-4999-A167-5EDB77BEFE0E}" dt="2025-03-14T23:02:01.500" v="2428"/>
          <ac:spMkLst>
            <pc:docMk/>
            <pc:sldMk cId="1676303269" sldId="276"/>
            <ac:spMk id="48" creationId="{6D7196CD-56BA-A1F4-BD77-CB5FD9AA90CB}"/>
          </ac:spMkLst>
        </pc:spChg>
        <pc:spChg chg="add mod">
          <ac:chgData name="Chris Park" userId="S::cpark@conestogac.on.ca::0b00a184-fe7a-4b62-8e20-a4565ad4c34d" providerId="AD" clId="Web-{51DA8A5A-568E-4999-A167-5EDB77BEFE0E}" dt="2025-03-14T23:04:02.377" v="2492" actId="1076"/>
          <ac:spMkLst>
            <pc:docMk/>
            <pc:sldMk cId="1676303269" sldId="276"/>
            <ac:spMk id="52" creationId="{9FE4E96C-7337-5752-BC57-8D73CE3A16E2}"/>
          </ac:spMkLst>
        </pc:spChg>
        <pc:spChg chg="add mod">
          <ac:chgData name="Chris Park" userId="S::cpark@conestogac.on.ca::0b00a184-fe7a-4b62-8e20-a4565ad4c34d" providerId="AD" clId="Web-{51DA8A5A-568E-4999-A167-5EDB77BEFE0E}" dt="2025-03-14T23:04:16.924" v="2499" actId="1076"/>
          <ac:spMkLst>
            <pc:docMk/>
            <pc:sldMk cId="1676303269" sldId="276"/>
            <ac:spMk id="54" creationId="{FBDC7690-A47F-E1DB-1E41-3A27F915BFA6}"/>
          </ac:spMkLst>
        </pc:spChg>
        <pc:spChg chg="add mod">
          <ac:chgData name="Chris Park" userId="S::cpark@conestogac.on.ca::0b00a184-fe7a-4b62-8e20-a4565ad4c34d" providerId="AD" clId="Web-{51DA8A5A-568E-4999-A167-5EDB77BEFE0E}" dt="2025-03-14T23:04:12.377" v="2497" actId="1076"/>
          <ac:spMkLst>
            <pc:docMk/>
            <pc:sldMk cId="1676303269" sldId="276"/>
            <ac:spMk id="56" creationId="{C446A6D3-D7DE-C06F-E5E9-568944F77A15}"/>
          </ac:spMkLst>
        </pc:spChg>
        <pc:picChg chg="del">
          <ac:chgData name="Chris Park" userId="S::cpark@conestogac.on.ca::0b00a184-fe7a-4b62-8e20-a4565ad4c34d" providerId="AD" clId="Web-{51DA8A5A-568E-4999-A167-5EDB77BEFE0E}" dt="2025-03-14T20:38:11.485" v="1965"/>
          <ac:picMkLst>
            <pc:docMk/>
            <pc:sldMk cId="1676303269" sldId="276"/>
            <ac:picMk id="2" creationId="{C64D1FC6-43AE-999D-A930-D47BCA1EDAA7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23:02:00.781" v="2407"/>
          <ac:picMkLst>
            <pc:docMk/>
            <pc:sldMk cId="1676303269" sldId="276"/>
            <ac:picMk id="3" creationId="{5788165C-0E18-4ECB-E4CD-24B6BF672BAF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3:04:02.361" v="2491" actId="1076"/>
          <ac:picMkLst>
            <pc:docMk/>
            <pc:sldMk cId="1676303269" sldId="276"/>
            <ac:picMk id="28" creationId="{6CB4C2AA-1D0B-BF7D-16F9-0280D793E2C3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3:04:16.908" v="2498" actId="1076"/>
          <ac:picMkLst>
            <pc:docMk/>
            <pc:sldMk cId="1676303269" sldId="276"/>
            <ac:picMk id="50" creationId="{A734C388-6F92-750A-CC7D-1BF1E19CDCA9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3:04:21.752" v="2500" actId="14100"/>
          <ac:picMkLst>
            <pc:docMk/>
            <pc:sldMk cId="1676303269" sldId="276"/>
            <ac:picMk id="55" creationId="{C07BB81D-0A30-49D3-A7E5-2E6B185949BE}"/>
          </ac:picMkLst>
        </pc:picChg>
        <pc:cxnChg chg="add">
          <ac:chgData name="Chris Park" userId="S::cpark@conestogac.on.ca::0b00a184-fe7a-4b62-8e20-a4565ad4c34d" providerId="AD" clId="Web-{51DA8A5A-568E-4999-A167-5EDB77BEFE0E}" dt="2025-03-14T23:02:01.313" v="2409"/>
          <ac:cxnSpMkLst>
            <pc:docMk/>
            <pc:sldMk cId="1676303269" sldId="276"/>
            <ac:cxnSpMk id="8" creationId="{02E2B8C7-A6C8-E085-4905-9712B439EF2C}"/>
          </ac:cxnSpMkLst>
        </pc:cxnChg>
      </pc:sldChg>
      <pc:sldChg chg="addSp delSp modSp add replId">
        <pc:chgData name="Chris Park" userId="S::cpark@conestogac.on.ca::0b00a184-fe7a-4b62-8e20-a4565ad4c34d" providerId="AD" clId="Web-{51DA8A5A-568E-4999-A167-5EDB77BEFE0E}" dt="2025-03-14T20:41:21.377" v="1991" actId="1076"/>
        <pc:sldMkLst>
          <pc:docMk/>
          <pc:sldMk cId="2904158099" sldId="277"/>
        </pc:sldMkLst>
        <pc:spChg chg="mod">
          <ac:chgData name="Chris Park" userId="S::cpark@conestogac.on.ca::0b00a184-fe7a-4b62-8e20-a4565ad4c34d" providerId="AD" clId="Web-{51DA8A5A-568E-4999-A167-5EDB77BEFE0E}" dt="2025-03-14T20:39:20.345" v="1982" actId="20577"/>
          <ac:spMkLst>
            <pc:docMk/>
            <pc:sldMk cId="2904158099" sldId="277"/>
            <ac:spMk id="6" creationId="{500D8809-1774-DD24-AAFC-214570281EC1}"/>
          </ac:spMkLst>
        </pc:spChg>
        <pc:picChg chg="del">
          <ac:chgData name="Chris Park" userId="S::cpark@conestogac.on.ca::0b00a184-fe7a-4b62-8e20-a4565ad4c34d" providerId="AD" clId="Web-{51DA8A5A-568E-4999-A167-5EDB77BEFE0E}" dt="2025-03-14T20:41:17.158" v="1989"/>
          <ac:picMkLst>
            <pc:docMk/>
            <pc:sldMk cId="2904158099" sldId="277"/>
            <ac:picMk id="2" creationId="{F4B3B63C-C7E9-12D1-3994-157B028DA2E0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0:41:21.377" v="1991" actId="1076"/>
          <ac:picMkLst>
            <pc:docMk/>
            <pc:sldMk cId="2904158099" sldId="277"/>
            <ac:picMk id="3" creationId="{E2F0322E-9C61-9032-77C3-F12D969E71F8}"/>
          </ac:picMkLst>
        </pc:picChg>
      </pc:sldChg>
      <pc:sldChg chg="addSp delSp modSp add replId">
        <pc:chgData name="Chris Park" userId="S::cpark@conestogac.on.ca::0b00a184-fe7a-4b62-8e20-a4565ad4c34d" providerId="AD" clId="Web-{51DA8A5A-568E-4999-A167-5EDB77BEFE0E}" dt="2025-03-14T20:40:21.876" v="1988" actId="1076"/>
        <pc:sldMkLst>
          <pc:docMk/>
          <pc:sldMk cId="725434540" sldId="278"/>
        </pc:sldMkLst>
        <pc:spChg chg="mod">
          <ac:chgData name="Chris Park" userId="S::cpark@conestogac.on.ca::0b00a184-fe7a-4b62-8e20-a4565ad4c34d" providerId="AD" clId="Web-{51DA8A5A-568E-4999-A167-5EDB77BEFE0E}" dt="2025-03-14T20:40:16.173" v="1984" actId="20577"/>
          <ac:spMkLst>
            <pc:docMk/>
            <pc:sldMk cId="725434540" sldId="278"/>
            <ac:spMk id="6" creationId="{39409661-BB5A-7A58-5E03-A83E3171D6B6}"/>
          </ac:spMkLst>
        </pc:spChg>
        <pc:picChg chg="del">
          <ac:chgData name="Chris Park" userId="S::cpark@conestogac.on.ca::0b00a184-fe7a-4b62-8e20-a4565ad4c34d" providerId="AD" clId="Web-{51DA8A5A-568E-4999-A167-5EDB77BEFE0E}" dt="2025-03-14T20:40:17.017" v="1985"/>
          <ac:picMkLst>
            <pc:docMk/>
            <pc:sldMk cId="725434540" sldId="278"/>
            <ac:picMk id="2" creationId="{4CD4B943-1DDA-9806-1A22-9B286C19F336}"/>
          </ac:picMkLst>
        </pc:picChg>
        <pc:picChg chg="add mod">
          <ac:chgData name="Chris Park" userId="S::cpark@conestogac.on.ca::0b00a184-fe7a-4b62-8e20-a4565ad4c34d" providerId="AD" clId="Web-{51DA8A5A-568E-4999-A167-5EDB77BEFE0E}" dt="2025-03-14T20:40:21.876" v="1988" actId="1076"/>
          <ac:picMkLst>
            <pc:docMk/>
            <pc:sldMk cId="725434540" sldId="278"/>
            <ac:picMk id="3" creationId="{0608D52D-30B0-B832-1565-E902C542C409}"/>
          </ac:picMkLst>
        </pc:picChg>
      </pc:sldChg>
      <pc:sldChg chg="addSp delSp modSp add ord replId">
        <pc:chgData name="Chris Park" userId="S::cpark@conestogac.on.ca::0b00a184-fe7a-4b62-8e20-a4565ad4c34d" providerId="AD" clId="Web-{51DA8A5A-568E-4999-A167-5EDB77BEFE0E}" dt="2025-03-14T23:05:36.459" v="2546" actId="20577"/>
        <pc:sldMkLst>
          <pc:docMk/>
          <pc:sldMk cId="1230649823" sldId="279"/>
        </pc:sldMkLst>
        <pc:spChg chg="add del mod">
          <ac:chgData name="Chris Park" userId="S::cpark@conestogac.on.ca::0b00a184-fe7a-4b62-8e20-a4565ad4c34d" providerId="AD" clId="Web-{51DA8A5A-568E-4999-A167-5EDB77BEFE0E}" dt="2025-03-14T22:28:29.882" v="2002"/>
          <ac:spMkLst>
            <pc:docMk/>
            <pc:sldMk cId="1230649823" sldId="279"/>
            <ac:spMk id="5" creationId="{D4B68811-456B-584F-4444-23709A9C82CA}"/>
          </ac:spMkLst>
        </pc:spChg>
        <pc:spChg chg="mod">
          <ac:chgData name="Chris Park" userId="S::cpark@conestogac.on.ca::0b00a184-fe7a-4b62-8e20-a4565ad4c34d" providerId="AD" clId="Web-{51DA8A5A-568E-4999-A167-5EDB77BEFE0E}" dt="2025-03-14T22:59:34.514" v="2331" actId="1076"/>
          <ac:spMkLst>
            <pc:docMk/>
            <pc:sldMk cId="1230649823" sldId="279"/>
            <ac:spMk id="6" creationId="{F2C2C3E9-FBCF-A53F-73CB-13E5BEE5BED2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85"/>
          <ac:spMkLst>
            <pc:docMk/>
            <pc:sldMk cId="1230649823" sldId="279"/>
            <ac:spMk id="7" creationId="{708F838A-F2B5-B8FC-B4B7-A90CECB5825C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86"/>
          <ac:spMkLst>
            <pc:docMk/>
            <pc:sldMk cId="1230649823" sldId="279"/>
            <ac:spMk id="8" creationId="{6F35372B-30CF-A7EF-3AC8-91CFDA97FC44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87"/>
          <ac:spMkLst>
            <pc:docMk/>
            <pc:sldMk cId="1230649823" sldId="279"/>
            <ac:spMk id="9" creationId="{18E52763-ACEB-D518-7DBC-98162A59C399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88"/>
          <ac:spMkLst>
            <pc:docMk/>
            <pc:sldMk cId="1230649823" sldId="279"/>
            <ac:spMk id="10" creationId="{79B3108A-099C-2EEE-B479-B06FC83484D6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89"/>
          <ac:spMkLst>
            <pc:docMk/>
            <pc:sldMk cId="1230649823" sldId="279"/>
            <ac:spMk id="11" creationId="{7AA295A0-4FC8-39E9-299C-A89F0715A73A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0"/>
          <ac:spMkLst>
            <pc:docMk/>
            <pc:sldMk cId="1230649823" sldId="279"/>
            <ac:spMk id="12" creationId="{513877DB-5FBC-C7C9-44EA-86D3562AA5B6}"/>
          </ac:spMkLst>
        </pc:spChg>
        <pc:spChg chg="mod">
          <ac:chgData name="Chris Park" userId="S::cpark@conestogac.on.ca::0b00a184-fe7a-4b62-8e20-a4565ad4c34d" providerId="AD" clId="Web-{51DA8A5A-568E-4999-A167-5EDB77BEFE0E}" dt="2025-03-14T22:34:43.089" v="2073" actId="1076"/>
          <ac:spMkLst>
            <pc:docMk/>
            <pc:sldMk cId="1230649823" sldId="279"/>
            <ac:spMk id="17" creationId="{21886B81-EC07-4817-8A00-2C9D043B5D4C}"/>
          </ac:spMkLst>
        </pc:spChg>
        <pc:spChg chg="del mod topLvl">
          <ac:chgData name="Chris Park" userId="S::cpark@conestogac.on.ca::0b00a184-fe7a-4b62-8e20-a4565ad4c34d" providerId="AD" clId="Web-{51DA8A5A-568E-4999-A167-5EDB77BEFE0E}" dt="2025-03-14T22:35:25.949" v="2081"/>
          <ac:spMkLst>
            <pc:docMk/>
            <pc:sldMk cId="1230649823" sldId="279"/>
            <ac:spMk id="21" creationId="{B1EB3BF1-20F0-2D4E-DCA5-496FBB0E2F3B}"/>
          </ac:spMkLst>
        </pc:spChg>
        <pc:spChg chg="del topLvl">
          <ac:chgData name="Chris Park" userId="S::cpark@conestogac.on.ca::0b00a184-fe7a-4b62-8e20-a4565ad4c34d" providerId="AD" clId="Web-{51DA8A5A-568E-4999-A167-5EDB77BEFE0E}" dt="2025-03-14T22:38:31.827" v="2107"/>
          <ac:spMkLst>
            <pc:docMk/>
            <pc:sldMk cId="1230649823" sldId="279"/>
            <ac:spMk id="22" creationId="{8517A63B-17ED-D370-FF79-AA186856523F}"/>
          </ac:spMkLst>
        </pc:spChg>
        <pc:spChg chg="add del mod ord">
          <ac:chgData name="Chris Park" userId="S::cpark@conestogac.on.ca::0b00a184-fe7a-4b62-8e20-a4565ad4c34d" providerId="AD" clId="Web-{51DA8A5A-568E-4999-A167-5EDB77BEFE0E}" dt="2025-03-14T23:01:56.813" v="2383"/>
          <ac:spMkLst>
            <pc:docMk/>
            <pc:sldMk cId="1230649823" sldId="279"/>
            <ac:spMk id="24" creationId="{41B74F56-5299-DEC8-EC25-A818793E0D03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1"/>
          <ac:spMkLst>
            <pc:docMk/>
            <pc:sldMk cId="1230649823" sldId="279"/>
            <ac:spMk id="28" creationId="{70B174E6-68D3-FF6B-B932-4296F7490628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2:44:15.378" v="2212"/>
          <ac:spMkLst>
            <pc:docMk/>
            <pc:sldMk cId="1230649823" sldId="279"/>
            <ac:spMk id="30" creationId="{1F162B69-77A4-ACE2-443E-B390FB5E3B05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2:40:47.860" v="2154"/>
          <ac:spMkLst>
            <pc:docMk/>
            <pc:sldMk cId="1230649823" sldId="279"/>
            <ac:spMk id="32" creationId="{2F42D3CD-2788-7346-5A4C-AB71F1FC00D8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2"/>
          <ac:spMkLst>
            <pc:docMk/>
            <pc:sldMk cId="1230649823" sldId="279"/>
            <ac:spMk id="34" creationId="{FF540A30-DD58-3F02-111C-E6BF9C2728EC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4"/>
          <ac:spMkLst>
            <pc:docMk/>
            <pc:sldMk cId="1230649823" sldId="279"/>
            <ac:spMk id="36" creationId="{80DE1BAE-391B-E2AA-EF09-7BF5C937AC8E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5"/>
          <ac:spMkLst>
            <pc:docMk/>
            <pc:sldMk cId="1230649823" sldId="279"/>
            <ac:spMk id="37" creationId="{B1BE548B-6F0E-4944-484C-C9E0B41B0CD3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6"/>
          <ac:spMkLst>
            <pc:docMk/>
            <pc:sldMk cId="1230649823" sldId="279"/>
            <ac:spMk id="38" creationId="{07A8810D-8530-978D-8503-3039FD6EF97A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7"/>
          <ac:spMkLst>
            <pc:docMk/>
            <pc:sldMk cId="1230649823" sldId="279"/>
            <ac:spMk id="39" creationId="{7CE2F695-4FB6-7531-1951-92F2B28EB4DC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398"/>
          <ac:spMkLst>
            <pc:docMk/>
            <pc:sldMk cId="1230649823" sldId="279"/>
            <ac:spMk id="40" creationId="{DB5B2401-E0AB-6213-DC47-DC94D2CB1074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5:36.459" v="2546" actId="20577"/>
          <ac:spMkLst>
            <pc:docMk/>
            <pc:sldMk cId="1230649823" sldId="279"/>
            <ac:spMk id="41" creationId="{EC03650E-FB40-437A-80D0-8D7E4C21BF44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400"/>
          <ac:spMkLst>
            <pc:docMk/>
            <pc:sldMk cId="1230649823" sldId="279"/>
            <ac:spMk id="42" creationId="{B1F83BA7-BB15-E1F8-04C5-FE48FA241B0A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401"/>
          <ac:spMkLst>
            <pc:docMk/>
            <pc:sldMk cId="1230649823" sldId="279"/>
            <ac:spMk id="43" creationId="{3D514F4C-9A80-1172-7362-EFEED955E787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402"/>
          <ac:spMkLst>
            <pc:docMk/>
            <pc:sldMk cId="1230649823" sldId="279"/>
            <ac:spMk id="44" creationId="{6116957E-26BD-EB3B-8AE8-45DD9EC6501D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1:56.813" v="2403"/>
          <ac:spMkLst>
            <pc:docMk/>
            <pc:sldMk cId="1230649823" sldId="279"/>
            <ac:spMk id="45" creationId="{074CC50F-A332-ADCE-2D57-E9C909C091EF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2:46:50.942" v="2262"/>
          <ac:spMkLst>
            <pc:docMk/>
            <pc:sldMk cId="1230649823" sldId="279"/>
            <ac:spMk id="46" creationId="{9EA94EC9-E65C-BF8A-2CF9-385EAB712788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2:47:43.927" v="2280"/>
          <ac:spMkLst>
            <pc:docMk/>
            <pc:sldMk cId="1230649823" sldId="279"/>
            <ac:spMk id="47" creationId="{6FEC6EF2-E45A-75A5-8266-761B011B3097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3:50.954" v="2485" actId="1076"/>
          <ac:spMkLst>
            <pc:docMk/>
            <pc:sldMk cId="1230649823" sldId="279"/>
            <ac:spMk id="50" creationId="{F04B2F09-7772-A73B-6FCB-A753ECE82CF0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3:53.814" v="2487" actId="1076"/>
          <ac:spMkLst>
            <pc:docMk/>
            <pc:sldMk cId="1230649823" sldId="279"/>
            <ac:spMk id="51" creationId="{4A487A9D-509C-EC14-F783-A01BF7995F44}"/>
          </ac:spMkLst>
        </pc:spChg>
        <pc:spChg chg="add del mod">
          <ac:chgData name="Chris Park" userId="S::cpark@conestogac.on.ca::0b00a184-fe7a-4b62-8e20-a4565ad4c34d" providerId="AD" clId="Web-{51DA8A5A-568E-4999-A167-5EDB77BEFE0E}" dt="2025-03-14T23:03:46.298" v="2480"/>
          <ac:spMkLst>
            <pc:docMk/>
            <pc:sldMk cId="1230649823" sldId="279"/>
            <ac:spMk id="53" creationId="{C446A6D3-D7DE-C06F-E5E9-568944F77A15}"/>
          </ac:spMkLst>
        </pc:spChg>
        <pc:grpChg chg="add del mod">
          <ac:chgData name="Chris Park" userId="S::cpark@conestogac.on.ca::0b00a184-fe7a-4b62-8e20-a4565ad4c34d" providerId="AD" clId="Web-{51DA8A5A-568E-4999-A167-5EDB77BEFE0E}" dt="2025-03-14T22:34:58.168" v="2074"/>
          <ac:grpSpMkLst>
            <pc:docMk/>
            <pc:sldMk cId="1230649823" sldId="279"/>
            <ac:grpSpMk id="19" creationId="{13710F7C-031A-F90E-F850-AACD943034AC}"/>
          </ac:grpSpMkLst>
        </pc:grpChg>
        <pc:grpChg chg="add del mod">
          <ac:chgData name="Chris Park" userId="S::cpark@conestogac.on.ca::0b00a184-fe7a-4b62-8e20-a4565ad4c34d" providerId="AD" clId="Web-{51DA8A5A-568E-4999-A167-5EDB77BEFE0E}" dt="2025-03-14T22:35:25.949" v="2081"/>
          <ac:grpSpMkLst>
            <pc:docMk/>
            <pc:sldMk cId="1230649823" sldId="279"/>
            <ac:grpSpMk id="23" creationId="{8383A689-F139-290E-E62A-338F25279E46}"/>
          </ac:grpSpMkLst>
        </pc:grpChg>
        <pc:picChg chg="add del mod">
          <ac:chgData name="Chris Park" userId="S::cpark@conestogac.on.ca::0b00a184-fe7a-4b62-8e20-a4565ad4c34d" providerId="AD" clId="Web-{51DA8A5A-568E-4999-A167-5EDB77BEFE0E}" dt="2025-03-14T22:30:48.321" v="2018"/>
          <ac:picMkLst>
            <pc:docMk/>
            <pc:sldMk cId="1230649823" sldId="279"/>
            <ac:picMk id="2" creationId="{EA0710D1-16D1-3974-FF99-64AA2F0A7179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23:03:50.954" v="2486" actId="1076"/>
          <ac:picMkLst>
            <pc:docMk/>
            <pc:sldMk cId="1230649823" sldId="279"/>
            <ac:picMk id="35" creationId="{68B06E0C-CE24-1D16-5CD5-1A3BEE23A6D7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23:03:53.814" v="2488" actId="1076"/>
          <ac:picMkLst>
            <pc:docMk/>
            <pc:sldMk cId="1230649823" sldId="279"/>
            <ac:picMk id="49" creationId="{5B158552-7C37-250C-82F7-9E2BD104C2B0}"/>
          </ac:picMkLst>
        </pc:picChg>
        <pc:picChg chg="add del mod">
          <ac:chgData name="Chris Park" userId="S::cpark@conestogac.on.ca::0b00a184-fe7a-4b62-8e20-a4565ad4c34d" providerId="AD" clId="Web-{51DA8A5A-568E-4999-A167-5EDB77BEFE0E}" dt="2025-03-14T23:03:50.158" v="2484"/>
          <ac:picMkLst>
            <pc:docMk/>
            <pc:sldMk cId="1230649823" sldId="279"/>
            <ac:picMk id="52" creationId="{C07BB81D-0A30-49D3-A7E5-2E6B185949BE}"/>
          </ac:picMkLst>
        </pc:picChg>
        <pc:cxnChg chg="add del mod ord">
          <ac:chgData name="Chris Park" userId="S::cpark@conestogac.on.ca::0b00a184-fe7a-4b62-8e20-a4565ad4c34d" providerId="AD" clId="Web-{51DA8A5A-568E-4999-A167-5EDB77BEFE0E}" dt="2025-03-14T22:36:41.778" v="2092"/>
          <ac:cxnSpMkLst>
            <pc:docMk/>
            <pc:sldMk cId="1230649823" sldId="279"/>
            <ac:cxnSpMk id="15" creationId="{D84E00F4-577E-DFA2-738E-5A75419EC0F4}"/>
          </ac:cxnSpMkLst>
        </pc:cxnChg>
        <pc:cxnChg chg="add del">
          <ac:chgData name="Chris Park" userId="S::cpark@conestogac.on.ca::0b00a184-fe7a-4b62-8e20-a4565ad4c34d" providerId="AD" clId="Web-{51DA8A5A-568E-4999-A167-5EDB77BEFE0E}" dt="2025-03-14T22:36:59.810" v="2094"/>
          <ac:cxnSpMkLst>
            <pc:docMk/>
            <pc:sldMk cId="1230649823" sldId="279"/>
            <ac:cxnSpMk id="25" creationId="{D0CD34E3-351E-8A90-838C-BA04C91B3A09}"/>
          </ac:cxnSpMkLst>
        </pc:cxnChg>
        <pc:cxnChg chg="add del mod ord">
          <ac:chgData name="Chris Park" userId="S::cpark@conestogac.on.ca::0b00a184-fe7a-4b62-8e20-a4565ad4c34d" providerId="AD" clId="Web-{51DA8A5A-568E-4999-A167-5EDB77BEFE0E}" dt="2025-03-14T23:01:56.813" v="2384"/>
          <ac:cxnSpMkLst>
            <pc:docMk/>
            <pc:sldMk cId="1230649823" sldId="279"/>
            <ac:cxnSpMk id="26" creationId="{614F306F-6ED1-1D84-E73A-BC9F4781B11E}"/>
          </ac:cxnSpMkLst>
        </pc:cxnChg>
        <pc:cxnChg chg="add del">
          <ac:chgData name="Chris Park" userId="S::cpark@conestogac.on.ca::0b00a184-fe7a-4b62-8e20-a4565ad4c34d" providerId="AD" clId="Web-{51DA8A5A-568E-4999-A167-5EDB77BEFE0E}" dt="2025-03-14T22:48:04.068" v="2282"/>
          <ac:cxnSpMkLst>
            <pc:docMk/>
            <pc:sldMk cId="1230649823" sldId="279"/>
            <ac:cxnSpMk id="48" creationId="{1BDBA6BE-033D-B56E-770E-D9F28E7D983E}"/>
          </ac:cxnSpMkLst>
        </pc:cxnChg>
      </pc:sldChg>
      <pc:sldChg chg="add del replId">
        <pc:chgData name="Chris Park" userId="S::cpark@conestogac.on.ca::0b00a184-fe7a-4b62-8e20-a4565ad4c34d" providerId="AD" clId="Web-{51DA8A5A-568E-4999-A167-5EDB77BEFE0E}" dt="2025-03-14T23:01:51.109" v="2381"/>
        <pc:sldMkLst>
          <pc:docMk/>
          <pc:sldMk cId="2947806528" sldId="280"/>
        </pc:sldMkLst>
      </pc:sldChg>
    </pc:docChg>
  </pc:docChgLst>
  <pc:docChgLst>
    <pc:chgData name="Chris Park" userId="S::cpark@conestogac.on.ca::0b00a184-fe7a-4b62-8e20-a4565ad4c34d" providerId="AD" clId="Web-{D9682665-4B19-FE5A-FA56-CD73FCD9E629}"/>
    <pc:docChg chg="addSld delSld modSld">
      <pc:chgData name="Chris Park" userId="S::cpark@conestogac.on.ca::0b00a184-fe7a-4b62-8e20-a4565ad4c34d" providerId="AD" clId="Web-{D9682665-4B19-FE5A-FA56-CD73FCD9E629}" dt="2025-03-17T03:17:37.383" v="1710" actId="1076"/>
      <pc:docMkLst>
        <pc:docMk/>
      </pc:docMkLst>
      <pc:sldChg chg="modSp">
        <pc:chgData name="Chris Park" userId="S::cpark@conestogac.on.ca::0b00a184-fe7a-4b62-8e20-a4565ad4c34d" providerId="AD" clId="Web-{D9682665-4B19-FE5A-FA56-CD73FCD9E629}" dt="2025-03-16T23:48:21.019" v="667" actId="1076"/>
        <pc:sldMkLst>
          <pc:docMk/>
          <pc:sldMk cId="0" sldId="256"/>
        </pc:sldMkLst>
        <pc:picChg chg="mod">
          <ac:chgData name="Chris Park" userId="S::cpark@conestogac.on.ca::0b00a184-fe7a-4b62-8e20-a4565ad4c34d" providerId="AD" clId="Web-{D9682665-4B19-FE5A-FA56-CD73FCD9E629}" dt="2025-03-16T23:48:01.237" v="666"/>
          <ac:picMkLst>
            <pc:docMk/>
            <pc:sldMk cId="0" sldId="256"/>
            <ac:picMk id="7" creationId="{A485E22F-B065-1B66-3346-F5C0CA31341A}"/>
          </ac:picMkLst>
        </pc:picChg>
        <pc:picChg chg="mod">
          <ac:chgData name="Chris Park" userId="S::cpark@conestogac.on.ca::0b00a184-fe7a-4b62-8e20-a4565ad4c34d" providerId="AD" clId="Web-{D9682665-4B19-FE5A-FA56-CD73FCD9E629}" dt="2025-03-16T23:47:42.362" v="664"/>
          <ac:picMkLst>
            <pc:docMk/>
            <pc:sldMk cId="0" sldId="256"/>
            <ac:picMk id="14" creationId="{7E5A6942-A454-0217-7704-BCF52E2762A8}"/>
          </ac:picMkLst>
        </pc:picChg>
        <pc:picChg chg="mod">
          <ac:chgData name="Chris Park" userId="S::cpark@conestogac.on.ca::0b00a184-fe7a-4b62-8e20-a4565ad4c34d" providerId="AD" clId="Web-{D9682665-4B19-FE5A-FA56-CD73FCD9E629}" dt="2025-03-16T23:48:21.019" v="667" actId="1076"/>
          <ac:picMkLst>
            <pc:docMk/>
            <pc:sldMk cId="0" sldId="256"/>
            <ac:picMk id="16" creationId="{F7FEEFB9-3879-8D14-F373-7905FE8B22E7}"/>
          </ac:picMkLst>
        </pc:picChg>
      </pc:sldChg>
      <pc:sldChg chg="addSp delSp modSp mod setBg">
        <pc:chgData name="Chris Park" userId="S::cpark@conestogac.on.ca::0b00a184-fe7a-4b62-8e20-a4565ad4c34d" providerId="AD" clId="Web-{D9682665-4B19-FE5A-FA56-CD73FCD9E629}" dt="2025-03-17T03:17:37.383" v="1710" actId="1076"/>
        <pc:sldMkLst>
          <pc:docMk/>
          <pc:sldMk cId="0" sldId="257"/>
        </pc:sldMkLst>
        <pc:spChg chg="add mod">
          <ac:chgData name="Chris Park" userId="S::cpark@conestogac.on.ca::0b00a184-fe7a-4b62-8e20-a4565ad4c34d" providerId="AD" clId="Web-{D9682665-4B19-FE5A-FA56-CD73FCD9E629}" dt="2025-03-17T02:57:41.755" v="1552" actId="1076"/>
          <ac:spMkLst>
            <pc:docMk/>
            <pc:sldMk cId="0" sldId="257"/>
            <ac:spMk id="3" creationId="{C8152E8A-FC7D-20F8-5A52-24EF07547458}"/>
          </ac:spMkLst>
        </pc:spChg>
        <pc:spChg chg="add mod">
          <ac:chgData name="Chris Park" userId="S::cpark@conestogac.on.ca::0b00a184-fe7a-4b62-8e20-a4565ad4c34d" providerId="AD" clId="Web-{D9682665-4B19-FE5A-FA56-CD73FCD9E629}" dt="2025-03-17T02:57:41.755" v="1553" actId="1076"/>
          <ac:spMkLst>
            <pc:docMk/>
            <pc:sldMk cId="0" sldId="257"/>
            <ac:spMk id="6" creationId="{EED24DC6-83F0-D92E-698F-67FAD85E23B7}"/>
          </ac:spMkLst>
        </pc:spChg>
        <pc:spChg chg="add del mod ord">
          <ac:chgData name="Chris Park" userId="S::cpark@conestogac.on.ca::0b00a184-fe7a-4b62-8e20-a4565ad4c34d" providerId="AD" clId="Web-{D9682665-4B19-FE5A-FA56-CD73FCD9E629}" dt="2025-03-17T03:00:21.945" v="1587" actId="20577"/>
          <ac:spMkLst>
            <pc:docMk/>
            <pc:sldMk cId="0" sldId="257"/>
            <ac:spMk id="11" creationId="{00000000-0000-0000-0000-000000000000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06.881" v="685"/>
          <ac:spMkLst>
            <pc:docMk/>
            <pc:sldMk cId="0" sldId="257"/>
            <ac:spMk id="18" creationId="{00000000-0000-0000-0000-000000000000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05.928" v="684"/>
          <ac:spMkLst>
            <pc:docMk/>
            <pc:sldMk cId="0" sldId="257"/>
            <ac:spMk id="19" creationId="{00000000-0000-0000-0000-000000000000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27.788" v="690"/>
          <ac:spMkLst>
            <pc:docMk/>
            <pc:sldMk cId="0" sldId="257"/>
            <ac:spMk id="20" creationId="{94993204-9792-4E61-A83C-73D4379E2B1C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24.194" v="688"/>
          <ac:spMkLst>
            <pc:docMk/>
            <pc:sldMk cId="0" sldId="257"/>
            <ac:spMk id="22" creationId="{20D5D19D-0789-4518-B5DC-D47ADF69D25A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24.194" v="688"/>
          <ac:spMkLst>
            <pc:docMk/>
            <pc:sldMk cId="0" sldId="257"/>
            <ac:spMk id="23" creationId="{B81933D1-5615-42C7-9C0B-4EB7105CCE2D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24.194" v="688"/>
          <ac:spMkLst>
            <pc:docMk/>
            <pc:sldMk cId="0" sldId="257"/>
            <ac:spMk id="25" creationId="{19C9EAEA-39D0-4B0E-A0EB-51E7B26740B1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27.788" v="690"/>
          <ac:spMkLst>
            <pc:docMk/>
            <pc:sldMk cId="0" sldId="257"/>
            <ac:spMk id="28" creationId="{5964CBE2-084A-47DF-A704-CF5F6217B569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1:27.788" v="690"/>
          <ac:spMkLst>
            <pc:docMk/>
            <pc:sldMk cId="0" sldId="257"/>
            <ac:spMk id="29" creationId="{686A5CBB-E03B-4019-8BCD-78975D39E48C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5:30.854" v="719"/>
          <ac:spMkLst>
            <pc:docMk/>
            <pc:sldMk cId="0" sldId="257"/>
            <ac:spMk id="31" creationId="{20D5D19D-0789-4518-B5DC-D47ADF69D25A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5:30.854" v="719"/>
          <ac:spMkLst>
            <pc:docMk/>
            <pc:sldMk cId="0" sldId="257"/>
            <ac:spMk id="35" creationId="{B81933D1-5615-42C7-9C0B-4EB7105CCE2D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5:30.854" v="719"/>
          <ac:spMkLst>
            <pc:docMk/>
            <pc:sldMk cId="0" sldId="257"/>
            <ac:spMk id="36" creationId="{19C9EAEA-39D0-4B0E-A0EB-51E7B26740B1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5:30.854" v="719"/>
          <ac:spMkLst>
            <pc:docMk/>
            <pc:sldMk cId="0" sldId="257"/>
            <ac:spMk id="41" creationId="{B9D7E975-9161-4F2D-AC53-69E1912F6B5D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5:30.854" v="719"/>
          <ac:spMkLst>
            <pc:docMk/>
            <pc:sldMk cId="0" sldId="257"/>
            <ac:spMk id="43" creationId="{827DC2C4-B485-428A-BF4A-472D2967F47F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5:30.854" v="719"/>
          <ac:spMkLst>
            <pc:docMk/>
            <pc:sldMk cId="0" sldId="257"/>
            <ac:spMk id="45" creationId="{463E6235-1649-4B47-9862-4026FC473B6F}"/>
          </ac:spMkLst>
        </pc:spChg>
        <pc:grpChg chg="add del">
          <ac:chgData name="Chris Park" userId="S::cpark@conestogac.on.ca::0b00a184-fe7a-4b62-8e20-a4565ad4c34d" providerId="AD" clId="Web-{D9682665-4B19-FE5A-FA56-CD73FCD9E629}" dt="2025-03-16T23:51:07.397" v="686"/>
          <ac:grpSpMkLst>
            <pc:docMk/>
            <pc:sldMk cId="0" sldId="257"/>
            <ac:grpSpMk id="2" creationId="{00000000-0000-0000-0000-000000000000}"/>
          </ac:grpSpMkLst>
        </pc:grpChg>
        <pc:grpChg chg="add del">
          <ac:chgData name="Chris Park" userId="S::cpark@conestogac.on.ca::0b00a184-fe7a-4b62-8e20-a4565ad4c34d" providerId="AD" clId="Web-{D9682665-4B19-FE5A-FA56-CD73FCD9E629}" dt="2025-03-16T23:51:24.194" v="688"/>
          <ac:grpSpMkLst>
            <pc:docMk/>
            <pc:sldMk cId="0" sldId="257"/>
            <ac:grpSpMk id="24" creationId="{032D8612-31EB-44CF-A1D0-14FD4C705424}"/>
          </ac:grpSpMkLst>
        </pc:grpChg>
        <pc:grpChg chg="add del">
          <ac:chgData name="Chris Park" userId="S::cpark@conestogac.on.ca::0b00a184-fe7a-4b62-8e20-a4565ad4c34d" providerId="AD" clId="Web-{D9682665-4B19-FE5A-FA56-CD73FCD9E629}" dt="2025-03-16T23:55:30.854" v="719"/>
          <ac:grpSpMkLst>
            <pc:docMk/>
            <pc:sldMk cId="0" sldId="257"/>
            <ac:grpSpMk id="32" creationId="{032D8612-31EB-44CF-A1D0-14FD4C705424}"/>
          </ac:grpSpMkLst>
        </pc:grpChg>
        <pc:picChg chg="mod">
          <ac:chgData name="Chris Park" userId="S::cpark@conestogac.on.ca::0b00a184-fe7a-4b62-8e20-a4565ad4c34d" providerId="AD" clId="Web-{D9682665-4B19-FE5A-FA56-CD73FCD9E629}" dt="2025-03-16T23:55:30.854" v="719"/>
          <ac:picMkLst>
            <pc:docMk/>
            <pc:sldMk cId="0" sldId="257"/>
            <ac:picMk id="5" creationId="{528503E6-3AEB-849B-D274-27E31E2832CD}"/>
          </ac:picMkLst>
        </pc:picChg>
        <pc:picChg chg="add del mod">
          <ac:chgData name="Chris Park" userId="S::cpark@conestogac.on.ca::0b00a184-fe7a-4b62-8e20-a4565ad4c34d" providerId="AD" clId="Web-{D9682665-4B19-FE5A-FA56-CD73FCD9E629}" dt="2025-03-16T23:56:10.636" v="726"/>
          <ac:picMkLst>
            <pc:docMk/>
            <pc:sldMk cId="0" sldId="257"/>
            <ac:picMk id="7" creationId="{33D08335-19F1-553E-72B3-420764989041}"/>
          </ac:picMkLst>
        </pc:picChg>
        <pc:picChg chg="add mod modCrop">
          <ac:chgData name="Chris Park" userId="S::cpark@conestogac.on.ca::0b00a184-fe7a-4b62-8e20-a4565ad4c34d" providerId="AD" clId="Web-{D9682665-4B19-FE5A-FA56-CD73FCD9E629}" dt="2025-03-17T00:01:30.423" v="799" actId="14100"/>
          <ac:picMkLst>
            <pc:docMk/>
            <pc:sldMk cId="0" sldId="257"/>
            <ac:picMk id="8" creationId="{4694D09B-6B65-BA3B-E14B-DA0CC5288B53}"/>
          </ac:picMkLst>
        </pc:picChg>
        <pc:picChg chg="add mod modCrop">
          <ac:chgData name="Chris Park" userId="S::cpark@conestogac.on.ca::0b00a184-fe7a-4b62-8e20-a4565ad4c34d" providerId="AD" clId="Web-{D9682665-4B19-FE5A-FA56-CD73FCD9E629}" dt="2025-03-17T00:00:58.297" v="789" actId="14100"/>
          <ac:picMkLst>
            <pc:docMk/>
            <pc:sldMk cId="0" sldId="257"/>
            <ac:picMk id="9" creationId="{101EE192-7609-B522-A554-DA7F6D60BFE9}"/>
          </ac:picMkLst>
        </pc:picChg>
        <pc:picChg chg="add mod modCrop">
          <ac:chgData name="Chris Park" userId="S::cpark@conestogac.on.ca::0b00a184-fe7a-4b62-8e20-a4565ad4c34d" providerId="AD" clId="Web-{D9682665-4B19-FE5A-FA56-CD73FCD9E629}" dt="2025-03-17T03:17:37.383" v="1710" actId="1076"/>
          <ac:picMkLst>
            <pc:docMk/>
            <pc:sldMk cId="0" sldId="257"/>
            <ac:picMk id="10" creationId="{50943DC7-39D9-2B6B-F62F-58308D76924B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0:02:06.298" v="804" actId="1076"/>
          <ac:picMkLst>
            <pc:docMk/>
            <pc:sldMk cId="0" sldId="257"/>
            <ac:picMk id="12" creationId="{1042A852-9627-ED2F-828A-33480654604A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2:58:23.865" v="1562" actId="1076"/>
          <ac:picMkLst>
            <pc:docMk/>
            <pc:sldMk cId="0" sldId="257"/>
            <ac:picMk id="13" creationId="{6F6C9500-300B-9141-83F9-EAE0789EDD08}"/>
          </ac:picMkLst>
        </pc:picChg>
      </pc:sldChg>
      <pc:sldChg chg="del">
        <pc:chgData name="Chris Park" userId="S::cpark@conestogac.on.ca::0b00a184-fe7a-4b62-8e20-a4565ad4c34d" providerId="AD" clId="Web-{D9682665-4B19-FE5A-FA56-CD73FCD9E629}" dt="2025-03-16T23:49:49.567" v="674"/>
        <pc:sldMkLst>
          <pc:docMk/>
          <pc:sldMk cId="0" sldId="258"/>
        </pc:sldMkLst>
      </pc:sldChg>
      <pc:sldChg chg="modSp">
        <pc:chgData name="Chris Park" userId="S::cpark@conestogac.on.ca::0b00a184-fe7a-4b62-8e20-a4565ad4c34d" providerId="AD" clId="Web-{D9682665-4B19-FE5A-FA56-CD73FCD9E629}" dt="2025-03-17T00:37:17.663" v="851" actId="14100"/>
        <pc:sldMkLst>
          <pc:docMk/>
          <pc:sldMk cId="0" sldId="259"/>
        </pc:sldMkLst>
        <pc:picChg chg="mod">
          <ac:chgData name="Chris Park" userId="S::cpark@conestogac.on.ca::0b00a184-fe7a-4b62-8e20-a4565ad4c34d" providerId="AD" clId="Web-{D9682665-4B19-FE5A-FA56-CD73FCD9E629}" dt="2025-03-17T00:37:17.663" v="851" actId="14100"/>
          <ac:picMkLst>
            <pc:docMk/>
            <pc:sldMk cId="0" sldId="259"/>
            <ac:picMk id="5" creationId="{58920368-6F18-DC1A-C0C3-997E7340E8B5}"/>
          </ac:picMkLst>
        </pc:picChg>
      </pc:sldChg>
      <pc:sldChg chg="del">
        <pc:chgData name="Chris Park" userId="S::cpark@conestogac.on.ca::0b00a184-fe7a-4b62-8e20-a4565ad4c34d" providerId="AD" clId="Web-{D9682665-4B19-FE5A-FA56-CD73FCD9E629}" dt="2025-03-16T23:49:48.786" v="673"/>
        <pc:sldMkLst>
          <pc:docMk/>
          <pc:sldMk cId="0" sldId="260"/>
        </pc:sldMkLst>
      </pc:sldChg>
      <pc:sldChg chg="del">
        <pc:chgData name="Chris Park" userId="S::cpark@conestogac.on.ca::0b00a184-fe7a-4b62-8e20-a4565ad4c34d" providerId="AD" clId="Web-{D9682665-4B19-FE5A-FA56-CD73FCD9E629}" dt="2025-03-16T23:49:46.927" v="672"/>
        <pc:sldMkLst>
          <pc:docMk/>
          <pc:sldMk cId="0" sldId="261"/>
        </pc:sldMkLst>
      </pc:sldChg>
      <pc:sldChg chg="del">
        <pc:chgData name="Chris Park" userId="S::cpark@conestogac.on.ca::0b00a184-fe7a-4b62-8e20-a4565ad4c34d" providerId="AD" clId="Web-{D9682665-4B19-FE5A-FA56-CD73FCD9E629}" dt="2025-03-16T23:49:44.942" v="671"/>
        <pc:sldMkLst>
          <pc:docMk/>
          <pc:sldMk cId="0" sldId="263"/>
        </pc:sldMkLst>
      </pc:sldChg>
      <pc:sldChg chg="del">
        <pc:chgData name="Chris Park" userId="S::cpark@conestogac.on.ca::0b00a184-fe7a-4b62-8e20-a4565ad4c34d" providerId="AD" clId="Web-{D9682665-4B19-FE5A-FA56-CD73FCD9E629}" dt="2025-03-16T23:49:50.786" v="675"/>
        <pc:sldMkLst>
          <pc:docMk/>
          <pc:sldMk cId="0" sldId="264"/>
        </pc:sldMkLst>
      </pc:sldChg>
      <pc:sldChg chg="del">
        <pc:chgData name="Chris Park" userId="S::cpark@conestogac.on.ca::0b00a184-fe7a-4b62-8e20-a4565ad4c34d" providerId="AD" clId="Web-{D9682665-4B19-FE5A-FA56-CD73FCD9E629}" dt="2025-03-17T02:54:25.440" v="1507"/>
        <pc:sldMkLst>
          <pc:docMk/>
          <pc:sldMk cId="0" sldId="265"/>
        </pc:sldMkLst>
      </pc:sldChg>
      <pc:sldChg chg="del">
        <pc:chgData name="Chris Park" userId="S::cpark@conestogac.on.ca::0b00a184-fe7a-4b62-8e20-a4565ad4c34d" providerId="AD" clId="Web-{D9682665-4B19-FE5A-FA56-CD73FCD9E629}" dt="2025-03-17T02:54:26.143" v="1508"/>
        <pc:sldMkLst>
          <pc:docMk/>
          <pc:sldMk cId="0" sldId="266"/>
        </pc:sldMkLst>
      </pc:sldChg>
      <pc:sldChg chg="addSp delSp modSp del mod setBg">
        <pc:chgData name="Chris Park" userId="S::cpark@conestogac.on.ca::0b00a184-fe7a-4b62-8e20-a4565ad4c34d" providerId="AD" clId="Web-{D9682665-4B19-FE5A-FA56-CD73FCD9E629}" dt="2025-03-17T00:06:19.490" v="814"/>
        <pc:sldMkLst>
          <pc:docMk/>
          <pc:sldMk cId="571325250" sldId="268"/>
        </pc:sldMkLst>
        <pc:spChg chg="mod ord">
          <ac:chgData name="Chris Park" userId="S::cpark@conestogac.on.ca::0b00a184-fe7a-4b62-8e20-a4565ad4c34d" providerId="AD" clId="Web-{D9682665-4B19-FE5A-FA56-CD73FCD9E629}" dt="2025-03-16T23:52:44.211" v="702"/>
          <ac:spMkLst>
            <pc:docMk/>
            <pc:sldMk cId="571325250" sldId="268"/>
            <ac:spMk id="11" creationId="{2457A5CB-7AD8-8F96-8DAD-BD96300A0F01}"/>
          </ac:spMkLst>
        </pc:spChg>
        <pc:spChg chg="del">
          <ac:chgData name="Chris Park" userId="S::cpark@conestogac.on.ca::0b00a184-fe7a-4b62-8e20-a4565ad4c34d" providerId="AD" clId="Web-{D9682665-4B19-FE5A-FA56-CD73FCD9E629}" dt="2025-03-16T23:51:51.804" v="695"/>
          <ac:spMkLst>
            <pc:docMk/>
            <pc:sldMk cId="571325250" sldId="268"/>
            <ac:spMk id="12" creationId="{3E4DD0C2-3B66-5198-F570-94CE3F34D11B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2:14.288" v="701"/>
          <ac:spMkLst>
            <pc:docMk/>
            <pc:sldMk cId="571325250" sldId="268"/>
            <ac:spMk id="13" creationId="{890DEF05-784E-4B61-89E4-04C4ECF4E5A0}"/>
          </ac:spMkLst>
        </pc:spChg>
        <pc:spChg chg="add">
          <ac:chgData name="Chris Park" userId="S::cpark@conestogac.on.ca::0b00a184-fe7a-4b62-8e20-a4565ad4c34d" providerId="AD" clId="Web-{D9682665-4B19-FE5A-FA56-CD73FCD9E629}" dt="2025-03-16T23:52:44.211" v="702"/>
          <ac:spMkLst>
            <pc:docMk/>
            <pc:sldMk cId="571325250" sldId="268"/>
            <ac:spMk id="14" creationId="{B9D7E975-9161-4F2D-AC53-69E1912F6B5D}"/>
          </ac:spMkLst>
        </pc:spChg>
        <pc:spChg chg="add">
          <ac:chgData name="Chris Park" userId="S::cpark@conestogac.on.ca::0b00a184-fe7a-4b62-8e20-a4565ad4c34d" providerId="AD" clId="Web-{D9682665-4B19-FE5A-FA56-CD73FCD9E629}" dt="2025-03-16T23:52:44.211" v="702"/>
          <ac:spMkLst>
            <pc:docMk/>
            <pc:sldMk cId="571325250" sldId="268"/>
            <ac:spMk id="15" creationId="{827DC2C4-B485-428A-BF4A-472D2967F47F}"/>
          </ac:spMkLst>
        </pc:spChg>
        <pc:spChg chg="add del">
          <ac:chgData name="Chris Park" userId="S::cpark@conestogac.on.ca::0b00a184-fe7a-4b62-8e20-a4565ad4c34d" providerId="AD" clId="Web-{D9682665-4B19-FE5A-FA56-CD73FCD9E629}" dt="2025-03-16T23:52:14.288" v="701"/>
          <ac:spMkLst>
            <pc:docMk/>
            <pc:sldMk cId="571325250" sldId="268"/>
            <ac:spMk id="16" creationId="{E6659C6F-A29D-4D83-86DA-5B0289733C09}"/>
          </ac:spMkLst>
        </pc:spChg>
        <pc:spChg chg="add mod">
          <ac:chgData name="Chris Park" userId="S::cpark@conestogac.on.ca::0b00a184-fe7a-4b62-8e20-a4565ad4c34d" providerId="AD" clId="Web-{D9682665-4B19-FE5A-FA56-CD73FCD9E629}" dt="2025-03-17T00:04:33.519" v="809"/>
          <ac:spMkLst>
            <pc:docMk/>
            <pc:sldMk cId="571325250" sldId="268"/>
            <ac:spMk id="17" creationId="{463E6235-1649-4B47-9862-4026FC473B6F}"/>
          </ac:spMkLst>
        </pc:spChg>
        <pc:spChg chg="del">
          <ac:chgData name="Chris Park" userId="S::cpark@conestogac.on.ca::0b00a184-fe7a-4b62-8e20-a4565ad4c34d" providerId="AD" clId="Web-{D9682665-4B19-FE5A-FA56-CD73FCD9E629}" dt="2025-03-16T23:51:51.319" v="694"/>
          <ac:spMkLst>
            <pc:docMk/>
            <pc:sldMk cId="571325250" sldId="268"/>
            <ac:spMk id="18" creationId="{BAF595D4-525B-7501-A23C-6080644D7BC2}"/>
          </ac:spMkLst>
        </pc:spChg>
        <pc:spChg chg="del">
          <ac:chgData name="Chris Park" userId="S::cpark@conestogac.on.ca::0b00a184-fe7a-4b62-8e20-a4565ad4c34d" providerId="AD" clId="Web-{D9682665-4B19-FE5A-FA56-CD73FCD9E629}" dt="2025-03-16T23:51:50.663" v="693"/>
          <ac:spMkLst>
            <pc:docMk/>
            <pc:sldMk cId="571325250" sldId="268"/>
            <ac:spMk id="19" creationId="{9403A28C-90EB-17BF-679C-BFAF8DD2E947}"/>
          </ac:spMkLst>
        </pc:spChg>
        <pc:grpChg chg="del">
          <ac:chgData name="Chris Park" userId="S::cpark@conestogac.on.ca::0b00a184-fe7a-4b62-8e20-a4565ad4c34d" providerId="AD" clId="Web-{D9682665-4B19-FE5A-FA56-CD73FCD9E629}" dt="2025-03-16T23:51:48.663" v="692"/>
          <ac:grpSpMkLst>
            <pc:docMk/>
            <pc:sldMk cId="571325250" sldId="268"/>
            <ac:grpSpMk id="2" creationId="{692EED3F-79E5-DEA7-E086-5E939BB41FBD}"/>
          </ac:grpSpMkLst>
        </pc:grpChg>
        <pc:picChg chg="mod">
          <ac:chgData name="Chris Park" userId="S::cpark@conestogac.on.ca::0b00a184-fe7a-4b62-8e20-a4565ad4c34d" providerId="AD" clId="Web-{D9682665-4B19-FE5A-FA56-CD73FCD9E629}" dt="2025-03-16T23:52:44.211" v="702"/>
          <ac:picMkLst>
            <pc:docMk/>
            <pc:sldMk cId="571325250" sldId="268"/>
            <ac:picMk id="6" creationId="{B6F908EF-C6C1-FA83-2395-FF9F91084F7D}"/>
          </ac:picMkLst>
        </pc:picChg>
        <pc:picChg chg="mod">
          <ac:chgData name="Chris Park" userId="S::cpark@conestogac.on.ca::0b00a184-fe7a-4b62-8e20-a4565ad4c34d" providerId="AD" clId="Web-{D9682665-4B19-FE5A-FA56-CD73FCD9E629}" dt="2025-03-17T00:04:20.488" v="807" actId="1076"/>
          <ac:picMkLst>
            <pc:docMk/>
            <pc:sldMk cId="571325250" sldId="268"/>
            <ac:picMk id="8" creationId="{3245DBEF-0DB3-FFFF-DEEA-7C5A1F68BF3A}"/>
          </ac:picMkLst>
        </pc:picChg>
        <pc:picChg chg="mod ord">
          <ac:chgData name="Chris Park" userId="S::cpark@conestogac.on.ca::0b00a184-fe7a-4b62-8e20-a4565ad4c34d" providerId="AD" clId="Web-{D9682665-4B19-FE5A-FA56-CD73FCD9E629}" dt="2025-03-17T00:04:05.425" v="805"/>
          <ac:picMkLst>
            <pc:docMk/>
            <pc:sldMk cId="571325250" sldId="268"/>
            <ac:picMk id="10" creationId="{1C81D881-3E0D-9CB7-EA6C-24C47D266F96}"/>
          </ac:picMkLst>
        </pc:picChg>
        <pc:cxnChg chg="add del">
          <ac:chgData name="Chris Park" userId="S::cpark@conestogac.on.ca::0b00a184-fe7a-4b62-8e20-a4565ad4c34d" providerId="AD" clId="Web-{D9682665-4B19-FE5A-FA56-CD73FCD9E629}" dt="2025-03-16T23:52:14.288" v="701"/>
          <ac:cxnSpMkLst>
            <pc:docMk/>
            <pc:sldMk cId="571325250" sldId="268"/>
            <ac:cxnSpMk id="20" creationId="{C41BAEC7-F7B0-4224-8B18-8F74B7D87F0B}"/>
          </ac:cxnSpMkLst>
        </pc:cxnChg>
      </pc:sldChg>
      <pc:sldChg chg="addSp delSp modSp mod setBg addAnim delAnim">
        <pc:chgData name="Chris Park" userId="S::cpark@conestogac.on.ca::0b00a184-fe7a-4b62-8e20-a4565ad4c34d" providerId="AD" clId="Web-{D9682665-4B19-FE5A-FA56-CD73FCD9E629}" dt="2025-03-17T03:16:14.413" v="1703" actId="1076"/>
        <pc:sldMkLst>
          <pc:docMk/>
          <pc:sldMk cId="1084850247" sldId="269"/>
        </pc:sldMkLst>
        <pc:spChg chg="add mod">
          <ac:chgData name="Chris Park" userId="S::cpark@conestogac.on.ca::0b00a184-fe7a-4b62-8e20-a4565ad4c34d" providerId="AD" clId="Web-{D9682665-4B19-FE5A-FA56-CD73FCD9E629}" dt="2025-03-17T02:56:49.676" v="1540" actId="1076"/>
          <ac:spMkLst>
            <pc:docMk/>
            <pc:sldMk cId="1084850247" sldId="269"/>
            <ac:spMk id="3" creationId="{503EF079-53CB-070C-B603-DD3CCFBC68F6}"/>
          </ac:spMkLst>
        </pc:spChg>
        <pc:spChg chg="add mod">
          <ac:chgData name="Chris Park" userId="S::cpark@conestogac.on.ca::0b00a184-fe7a-4b62-8e20-a4565ad4c34d" providerId="AD" clId="Web-{D9682665-4B19-FE5A-FA56-CD73FCD9E629}" dt="2025-03-17T02:56:37.004" v="1533" actId="1076"/>
          <ac:spMkLst>
            <pc:docMk/>
            <pc:sldMk cId="1084850247" sldId="269"/>
            <ac:spMk id="6" creationId="{D24D4646-8F91-6633-3A13-45DA8A766477}"/>
          </ac:spMkLst>
        </pc:spChg>
        <pc:spChg chg="mod">
          <ac:chgData name="Chris Park" userId="S::cpark@conestogac.on.ca::0b00a184-fe7a-4b62-8e20-a4565ad4c34d" providerId="AD" clId="Web-{D9682665-4B19-FE5A-FA56-CD73FCD9E629}" dt="2025-03-17T02:56:52.536" v="1541" actId="1076"/>
          <ac:spMkLst>
            <pc:docMk/>
            <pc:sldMk cId="1084850247" sldId="269"/>
            <ac:spMk id="11" creationId="{2D293F99-AB6A-856C-FA91-1647A0EE1173}"/>
          </ac:spMkLst>
        </pc:spChg>
        <pc:spChg chg="add">
          <ac:chgData name="Chris Park" userId="S::cpark@conestogac.on.ca::0b00a184-fe7a-4b62-8e20-a4565ad4c34d" providerId="AD" clId="Web-{D9682665-4B19-FE5A-FA56-CD73FCD9E629}" dt="2025-03-16T23:54:52.791" v="716"/>
          <ac:spMkLst>
            <pc:docMk/>
            <pc:sldMk cId="1084850247" sldId="269"/>
            <ac:spMk id="13" creationId="{B9A1D9BC-1455-4308-9ABD-A3F8EDB67AAF}"/>
          </ac:spMkLst>
        </pc:spChg>
        <pc:spChg chg="add">
          <ac:chgData name="Chris Park" userId="S::cpark@conestogac.on.ca::0b00a184-fe7a-4b62-8e20-a4565ad4c34d" providerId="AD" clId="Web-{D9682665-4B19-FE5A-FA56-CD73FCD9E629}" dt="2025-03-16T23:54:52.791" v="716"/>
          <ac:spMkLst>
            <pc:docMk/>
            <pc:sldMk cId="1084850247" sldId="269"/>
            <ac:spMk id="16" creationId="{19D32F93-50AC-4C46-A5DB-291C60DDB7BD}"/>
          </ac:spMkLst>
        </pc:spChg>
        <pc:spChg chg="del">
          <ac:chgData name="Chris Park" userId="S::cpark@conestogac.on.ca::0b00a184-fe7a-4b62-8e20-a4565ad4c34d" providerId="AD" clId="Web-{D9682665-4B19-FE5A-FA56-CD73FCD9E629}" dt="2025-03-16T23:53:05.539" v="704"/>
          <ac:spMkLst>
            <pc:docMk/>
            <pc:sldMk cId="1084850247" sldId="269"/>
            <ac:spMk id="18" creationId="{9AB107CF-23FD-52DB-CBEA-7730B317ADAD}"/>
          </ac:spMkLst>
        </pc:spChg>
        <pc:spChg chg="del">
          <ac:chgData name="Chris Park" userId="S::cpark@conestogac.on.ca::0b00a184-fe7a-4b62-8e20-a4565ad4c34d" providerId="AD" clId="Web-{D9682665-4B19-FE5A-FA56-CD73FCD9E629}" dt="2025-03-16T23:53:04.758" v="703"/>
          <ac:spMkLst>
            <pc:docMk/>
            <pc:sldMk cId="1084850247" sldId="269"/>
            <ac:spMk id="19" creationId="{6692E690-18D7-71C9-2E92-FFEA7B017BFE}"/>
          </ac:spMkLst>
        </pc:spChg>
        <pc:spChg chg="add">
          <ac:chgData name="Chris Park" userId="S::cpark@conestogac.on.ca::0b00a184-fe7a-4b62-8e20-a4565ad4c34d" providerId="AD" clId="Web-{D9682665-4B19-FE5A-FA56-CD73FCD9E629}" dt="2025-03-16T23:54:52.791" v="716"/>
          <ac:spMkLst>
            <pc:docMk/>
            <pc:sldMk cId="1084850247" sldId="269"/>
            <ac:spMk id="20" creationId="{827DC2C4-B485-428A-BF4A-472D2967F47F}"/>
          </ac:spMkLst>
        </pc:spChg>
        <pc:spChg chg="add mod">
          <ac:chgData name="Chris Park" userId="S::cpark@conestogac.on.ca::0b00a184-fe7a-4b62-8e20-a4565ad4c34d" providerId="AD" clId="Web-{D9682665-4B19-FE5A-FA56-CD73FCD9E629}" dt="2025-03-17T00:08:03.148" v="840"/>
          <ac:spMkLst>
            <pc:docMk/>
            <pc:sldMk cId="1084850247" sldId="269"/>
            <ac:spMk id="22" creationId="{4A62647B-1222-407C-8740-5A497612B1F5}"/>
          </ac:spMkLst>
        </pc:spChg>
        <pc:grpChg chg="del">
          <ac:chgData name="Chris Park" userId="S::cpark@conestogac.on.ca::0b00a184-fe7a-4b62-8e20-a4565ad4c34d" providerId="AD" clId="Web-{D9682665-4B19-FE5A-FA56-CD73FCD9E629}" dt="2025-03-16T23:53:05.836" v="705"/>
          <ac:grpSpMkLst>
            <pc:docMk/>
            <pc:sldMk cId="1084850247" sldId="269"/>
            <ac:grpSpMk id="2" creationId="{B89FF6A2-5D12-E21D-A717-0FE3A5E64B2D}"/>
          </ac:grpSpMkLst>
        </pc:grpChg>
        <pc:picChg chg="add mod modCrop">
          <ac:chgData name="Chris Park" userId="S::cpark@conestogac.on.ca::0b00a184-fe7a-4b62-8e20-a4565ad4c34d" providerId="AD" clId="Web-{D9682665-4B19-FE5A-FA56-CD73FCD9E629}" dt="2025-03-17T03:08:06.562" v="1641" actId="1076"/>
          <ac:picMkLst>
            <pc:docMk/>
            <pc:sldMk cId="1084850247" sldId="269"/>
            <ac:picMk id="5" creationId="{C2D7C124-7D19-EA5F-1494-3B425F874D3E}"/>
          </ac:picMkLst>
        </pc:picChg>
        <pc:picChg chg="add del mod">
          <ac:chgData name="Chris Park" userId="S::cpark@conestogac.on.ca::0b00a184-fe7a-4b62-8e20-a4565ad4c34d" providerId="AD" clId="Web-{D9682665-4B19-FE5A-FA56-CD73FCD9E629}" dt="2025-03-16T23:54:21.525" v="709"/>
          <ac:picMkLst>
            <pc:docMk/>
            <pc:sldMk cId="1084850247" sldId="269"/>
            <ac:picMk id="6" creationId="{6B6232B3-06A0-AB01-898D-173C1DDC8E20}"/>
          </ac:picMkLst>
        </pc:picChg>
        <pc:picChg chg="del mod">
          <ac:chgData name="Chris Park" userId="S::cpark@conestogac.on.ca::0b00a184-fe7a-4b62-8e20-a4565ad4c34d" providerId="AD" clId="Web-{D9682665-4B19-FE5A-FA56-CD73FCD9E629}" dt="2025-03-16T22:29:40.045" v="596"/>
          <ac:picMkLst>
            <pc:docMk/>
            <pc:sldMk cId="1084850247" sldId="269"/>
            <ac:picMk id="6" creationId="{BAC99213-98DD-CF44-EABB-32DA9A4EFC61}"/>
          </ac:picMkLst>
        </pc:picChg>
        <pc:picChg chg="add mod modCrop">
          <ac:chgData name="Chris Park" userId="S::cpark@conestogac.on.ca::0b00a184-fe7a-4b62-8e20-a4565ad4c34d" providerId="AD" clId="Web-{D9682665-4B19-FE5A-FA56-CD73FCD9E629}" dt="2025-03-17T03:16:14.413" v="1703" actId="1076"/>
          <ac:picMkLst>
            <pc:docMk/>
            <pc:sldMk cId="1084850247" sldId="269"/>
            <ac:picMk id="7" creationId="{BE834784-B22B-BC6F-6F2F-6F5A484DFBC3}"/>
          </ac:picMkLst>
        </pc:picChg>
      </pc:sldChg>
      <pc:sldChg chg="del">
        <pc:chgData name="Chris Park" userId="S::cpark@conestogac.on.ca::0b00a184-fe7a-4b62-8e20-a4565ad4c34d" providerId="AD" clId="Web-{D9682665-4B19-FE5A-FA56-CD73FCD9E629}" dt="2025-03-17T03:01:11.618" v="1590"/>
        <pc:sldMkLst>
          <pc:docMk/>
          <pc:sldMk cId="493519655" sldId="270"/>
        </pc:sldMkLst>
      </pc:sldChg>
      <pc:sldChg chg="modSp">
        <pc:chgData name="Chris Park" userId="S::cpark@conestogac.on.ca::0b00a184-fe7a-4b62-8e20-a4565ad4c34d" providerId="AD" clId="Web-{D9682665-4B19-FE5A-FA56-CD73FCD9E629}" dt="2025-03-17T03:14:33.318" v="1674" actId="1076"/>
        <pc:sldMkLst>
          <pc:docMk/>
          <pc:sldMk cId="2347021840" sldId="272"/>
        </pc:sldMkLst>
        <pc:spChg chg="mod">
          <ac:chgData name="Chris Park" userId="S::cpark@conestogac.on.ca::0b00a184-fe7a-4b62-8e20-a4565ad4c34d" providerId="AD" clId="Web-{D9682665-4B19-FE5A-FA56-CD73FCD9E629}" dt="2025-03-17T00:52:47.756" v="887" actId="20577"/>
          <ac:spMkLst>
            <pc:docMk/>
            <pc:sldMk cId="2347021840" sldId="272"/>
            <ac:spMk id="9" creationId="{B63C0395-B5CD-38EB-372B-4D78E1193CCF}"/>
          </ac:spMkLst>
        </pc:spChg>
        <pc:grpChg chg="mod">
          <ac:chgData name="Chris Park" userId="S::cpark@conestogac.on.ca::0b00a184-fe7a-4b62-8e20-a4565ad4c34d" providerId="AD" clId="Web-{D9682665-4B19-FE5A-FA56-CD73FCD9E629}" dt="2025-03-17T00:52:48.022" v="888" actId="1076"/>
          <ac:grpSpMkLst>
            <pc:docMk/>
            <pc:sldMk cId="2347021840" sldId="272"/>
            <ac:grpSpMk id="4" creationId="{AB0E1C1F-23B0-CC45-D06C-8F311462AA94}"/>
          </ac:grpSpMkLst>
        </pc:grpChg>
        <pc:picChg chg="mod">
          <ac:chgData name="Chris Park" userId="S::cpark@conestogac.on.ca::0b00a184-fe7a-4b62-8e20-a4565ad4c34d" providerId="AD" clId="Web-{D9682665-4B19-FE5A-FA56-CD73FCD9E629}" dt="2025-03-17T03:14:33.318" v="1674" actId="1076"/>
          <ac:picMkLst>
            <pc:docMk/>
            <pc:sldMk cId="2347021840" sldId="272"/>
            <ac:picMk id="3" creationId="{425684FF-B295-EF7E-9621-D904D17FB3F8}"/>
          </ac:picMkLst>
        </pc:picChg>
      </pc:sldChg>
      <pc:sldChg chg="addSp delSp modSp">
        <pc:chgData name="Chris Park" userId="S::cpark@conestogac.on.ca::0b00a184-fe7a-4b62-8e20-a4565ad4c34d" providerId="AD" clId="Web-{D9682665-4B19-FE5A-FA56-CD73FCD9E629}" dt="2025-03-17T02:34:47.265" v="1210" actId="1076"/>
        <pc:sldMkLst>
          <pc:docMk/>
          <pc:sldMk cId="2904158099" sldId="277"/>
        </pc:sldMkLst>
        <pc:spChg chg="add mod">
          <ac:chgData name="Chris Park" userId="S::cpark@conestogac.on.ca::0b00a184-fe7a-4b62-8e20-a4565ad4c34d" providerId="AD" clId="Web-{D9682665-4B19-FE5A-FA56-CD73FCD9E629}" dt="2025-03-16T22:26:33.301" v="560" actId="1076"/>
          <ac:spMkLst>
            <pc:docMk/>
            <pc:sldMk cId="2904158099" sldId="277"/>
            <ac:spMk id="2" creationId="{48B32435-F352-3C58-B9DA-DABB0E43AA7A}"/>
          </ac:spMkLst>
        </pc:spChg>
        <pc:spChg chg="add mod">
          <ac:chgData name="Chris Park" userId="S::cpark@conestogac.on.ca::0b00a184-fe7a-4b62-8e20-a4565ad4c34d" providerId="AD" clId="Web-{D9682665-4B19-FE5A-FA56-CD73FCD9E629}" dt="2025-03-16T22:26:33.301" v="561" actId="1076"/>
          <ac:spMkLst>
            <pc:docMk/>
            <pc:sldMk cId="2904158099" sldId="277"/>
            <ac:spMk id="5" creationId="{D7415CFA-6C6E-5412-01B4-D2F859970B73}"/>
          </ac:spMkLst>
        </pc:spChg>
        <pc:spChg chg="add mod">
          <ac:chgData name="Chris Park" userId="S::cpark@conestogac.on.ca::0b00a184-fe7a-4b62-8e20-a4565ad4c34d" providerId="AD" clId="Web-{D9682665-4B19-FE5A-FA56-CD73FCD9E629}" dt="2025-03-17T02:34:45.547" v="1209" actId="20577"/>
          <ac:spMkLst>
            <pc:docMk/>
            <pc:sldMk cId="2904158099" sldId="277"/>
            <ac:spMk id="7" creationId="{BCC6E987-EE29-A428-B48A-8C0C66190C19}"/>
          </ac:spMkLst>
        </pc:spChg>
        <pc:spChg chg="add mod">
          <ac:chgData name="Chris Park" userId="S::cpark@conestogac.on.ca::0b00a184-fe7a-4b62-8e20-a4565ad4c34d" providerId="AD" clId="Web-{D9682665-4B19-FE5A-FA56-CD73FCD9E629}" dt="2025-03-17T02:32:52.326" v="1164" actId="20577"/>
          <ac:spMkLst>
            <pc:docMk/>
            <pc:sldMk cId="2904158099" sldId="277"/>
            <ac:spMk id="11" creationId="{A5084C2D-B626-1C87-C9B6-948D49C97F41}"/>
          </ac:spMkLst>
        </pc:spChg>
        <pc:spChg chg="add mod">
          <ac:chgData name="Chris Park" userId="S::cpark@conestogac.on.ca::0b00a184-fe7a-4b62-8e20-a4565ad4c34d" providerId="AD" clId="Web-{D9682665-4B19-FE5A-FA56-CD73FCD9E629}" dt="2025-03-17T02:15:51.810" v="898" actId="20577"/>
          <ac:spMkLst>
            <pc:docMk/>
            <pc:sldMk cId="2904158099" sldId="277"/>
            <ac:spMk id="12" creationId="{84982395-0A09-5EC8-9A65-AC50B9E2E513}"/>
          </ac:spMkLst>
        </pc:spChg>
        <pc:spChg chg="add mod">
          <ac:chgData name="Chris Park" userId="S::cpark@conestogac.on.ca::0b00a184-fe7a-4b62-8e20-a4565ad4c34d" providerId="AD" clId="Web-{D9682665-4B19-FE5A-FA56-CD73FCD9E629}" dt="2025-03-17T02:19:31.611" v="1022" actId="20577"/>
          <ac:spMkLst>
            <pc:docMk/>
            <pc:sldMk cId="2904158099" sldId="277"/>
            <ac:spMk id="18" creationId="{7AFD589C-511D-EA16-ECF9-64892AD5A7F3}"/>
          </ac:spMkLst>
        </pc:spChg>
        <pc:spChg chg="add mod">
          <ac:chgData name="Chris Park" userId="S::cpark@conestogac.on.ca::0b00a184-fe7a-4b62-8e20-a4565ad4c34d" providerId="AD" clId="Web-{D9682665-4B19-FE5A-FA56-CD73FCD9E629}" dt="2025-03-17T02:34:39.609" v="1202" actId="20577"/>
          <ac:spMkLst>
            <pc:docMk/>
            <pc:sldMk cId="2904158099" sldId="277"/>
            <ac:spMk id="19" creationId="{2CBDEAC8-6945-64D6-7648-DCF81D8895AC}"/>
          </ac:spMkLst>
        </pc:spChg>
        <pc:spChg chg="add mod">
          <ac:chgData name="Chris Park" userId="S::cpark@conestogac.on.ca::0b00a184-fe7a-4b62-8e20-a4565ad4c34d" providerId="AD" clId="Web-{D9682665-4B19-FE5A-FA56-CD73FCD9E629}" dt="2025-03-17T02:34:47.265" v="1210" actId="1076"/>
          <ac:spMkLst>
            <pc:docMk/>
            <pc:sldMk cId="2904158099" sldId="277"/>
            <ac:spMk id="20" creationId="{C40C7CD8-6DDC-58D4-7FF0-C2379B1974E8}"/>
          </ac:spMkLst>
        </pc:spChg>
        <pc:grpChg chg="add del mod">
          <ac:chgData name="Chris Park" userId="S::cpark@conestogac.on.ca::0b00a184-fe7a-4b62-8e20-a4565ad4c34d" providerId="AD" clId="Web-{D9682665-4B19-FE5A-FA56-CD73FCD9E629}" dt="2025-03-16T22:27:09.448" v="566"/>
          <ac:grpSpMkLst>
            <pc:docMk/>
            <pc:sldMk cId="2904158099" sldId="277"/>
            <ac:grpSpMk id="7" creationId="{3DC5C0E4-F115-B054-29D3-E0E341AD8B36}"/>
          </ac:grpSpMkLst>
        </pc:grpChg>
        <pc:grpChg chg="add mod">
          <ac:chgData name="Chris Park" userId="S::cpark@conestogac.on.ca::0b00a184-fe7a-4b62-8e20-a4565ad4c34d" providerId="AD" clId="Web-{D9682665-4B19-FE5A-FA56-CD73FCD9E629}" dt="2025-03-17T02:15:16.138" v="892" actId="1076"/>
          <ac:grpSpMkLst>
            <pc:docMk/>
            <pc:sldMk cId="2904158099" sldId="277"/>
            <ac:grpSpMk id="10" creationId="{1A28C2F3-DCEC-D0DB-F2C9-CEC252091A2B}"/>
          </ac:grpSpMkLst>
        </pc:grpChg>
        <pc:grpChg chg="add mod">
          <ac:chgData name="Chris Park" userId="S::cpark@conestogac.on.ca::0b00a184-fe7a-4b62-8e20-a4565ad4c34d" providerId="AD" clId="Web-{D9682665-4B19-FE5A-FA56-CD73FCD9E629}" dt="2025-03-16T22:27:24.308" v="572" actId="14100"/>
          <ac:grpSpMkLst>
            <pc:docMk/>
            <pc:sldMk cId="2904158099" sldId="277"/>
            <ac:grpSpMk id="15" creationId="{7CFEF217-3536-4935-DA4D-3D7F3D994935}"/>
          </ac:grpSpMkLst>
        </pc:grpChg>
        <pc:picChg chg="mod">
          <ac:chgData name="Chris Park" userId="S::cpark@conestogac.on.ca::0b00a184-fe7a-4b62-8e20-a4565ad4c34d" providerId="AD" clId="Web-{D9682665-4B19-FE5A-FA56-CD73FCD9E629}" dt="2025-03-16T22:27:36.917" v="573"/>
          <ac:picMkLst>
            <pc:docMk/>
            <pc:sldMk cId="2904158099" sldId="277"/>
            <ac:picMk id="3" creationId="{E2F0322E-9C61-9032-77C3-F12D969E71F8}"/>
          </ac:picMkLst>
        </pc:picChg>
      </pc:sldChg>
      <pc:sldChg chg="addSp delSp modSp addAnim delAnim">
        <pc:chgData name="Chris Park" userId="S::cpark@conestogac.on.ca::0b00a184-fe7a-4b62-8e20-a4565ad4c34d" providerId="AD" clId="Web-{D9682665-4B19-FE5A-FA56-CD73FCD9E629}" dt="2025-03-17T03:14:12.239" v="1673"/>
        <pc:sldMkLst>
          <pc:docMk/>
          <pc:sldMk cId="725434540" sldId="278"/>
        </pc:sldMkLst>
        <pc:spChg chg="add mod">
          <ac:chgData name="Chris Park" userId="S::cpark@conestogac.on.ca::0b00a184-fe7a-4b62-8e20-a4565ad4c34d" providerId="AD" clId="Web-{D9682665-4B19-FE5A-FA56-CD73FCD9E629}" dt="2025-03-17T03:11:53.096" v="1663" actId="14100"/>
          <ac:spMkLst>
            <pc:docMk/>
            <pc:sldMk cId="725434540" sldId="278"/>
            <ac:spMk id="9" creationId="{DF5E2EF6-80A5-494E-7744-5EEDECE3EDA5}"/>
          </ac:spMkLst>
        </pc:spChg>
        <pc:spChg chg="add mod">
          <ac:chgData name="Chris Park" userId="S::cpark@conestogac.on.ca::0b00a184-fe7a-4b62-8e20-a4565ad4c34d" providerId="AD" clId="Web-{D9682665-4B19-FE5A-FA56-CD73FCD9E629}" dt="2025-03-16T22:29:07.825" v="590" actId="1076"/>
          <ac:spMkLst>
            <pc:docMk/>
            <pc:sldMk cId="725434540" sldId="278"/>
            <ac:spMk id="16" creationId="{DE1ECCD2-A9F4-60DD-B348-E809DDA0985F}"/>
          </ac:spMkLst>
        </pc:spChg>
        <pc:spChg chg="add mod">
          <ac:chgData name="Chris Park" userId="S::cpark@conestogac.on.ca::0b00a184-fe7a-4b62-8e20-a4565ad4c34d" providerId="AD" clId="Web-{D9682665-4B19-FE5A-FA56-CD73FCD9E629}" dt="2025-03-16T22:29:15.529" v="593" actId="14100"/>
          <ac:spMkLst>
            <pc:docMk/>
            <pc:sldMk cId="725434540" sldId="278"/>
            <ac:spMk id="17" creationId="{06810E0F-BA29-0DE4-F64B-3FA3ADAE4D8D}"/>
          </ac:spMkLst>
        </pc:spChg>
        <pc:spChg chg="add mod">
          <ac:chgData name="Chris Park" userId="S::cpark@conestogac.on.ca::0b00a184-fe7a-4b62-8e20-a4565ad4c34d" providerId="AD" clId="Web-{D9682665-4B19-FE5A-FA56-CD73FCD9E629}" dt="2025-03-16T22:29:52.967" v="598" actId="1076"/>
          <ac:spMkLst>
            <pc:docMk/>
            <pc:sldMk cId="725434540" sldId="278"/>
            <ac:spMk id="18" creationId="{F02CD038-B7B5-2BBF-C953-50E4A93FA27D}"/>
          </ac:spMkLst>
        </pc:spChg>
        <pc:spChg chg="add mod">
          <ac:chgData name="Chris Park" userId="S::cpark@conestogac.on.ca::0b00a184-fe7a-4b62-8e20-a4565ad4c34d" providerId="AD" clId="Web-{D9682665-4B19-FE5A-FA56-CD73FCD9E629}" dt="2025-03-17T02:45:01.619" v="1253" actId="20577"/>
          <ac:spMkLst>
            <pc:docMk/>
            <pc:sldMk cId="725434540" sldId="278"/>
            <ac:spMk id="19" creationId="{C723BF78-1341-85EF-4575-EF71AAFD4FF3}"/>
          </ac:spMkLst>
        </pc:spChg>
        <pc:spChg chg="add mod">
          <ac:chgData name="Chris Park" userId="S::cpark@conestogac.on.ca::0b00a184-fe7a-4b62-8e20-a4565ad4c34d" providerId="AD" clId="Web-{D9682665-4B19-FE5A-FA56-CD73FCD9E629}" dt="2025-03-17T02:46:30.104" v="1297" actId="20577"/>
          <ac:spMkLst>
            <pc:docMk/>
            <pc:sldMk cId="725434540" sldId="278"/>
            <ac:spMk id="21" creationId="{E423DD22-E9F2-1440-E42C-35CFAEB87737}"/>
          </ac:spMkLst>
        </pc:spChg>
        <pc:spChg chg="add mod">
          <ac:chgData name="Chris Park" userId="S::cpark@conestogac.on.ca::0b00a184-fe7a-4b62-8e20-a4565ad4c34d" providerId="AD" clId="Web-{D9682665-4B19-FE5A-FA56-CD73FCD9E629}" dt="2025-03-17T02:52:05.766" v="1458" actId="20577"/>
          <ac:spMkLst>
            <pc:docMk/>
            <pc:sldMk cId="725434540" sldId="278"/>
            <ac:spMk id="23" creationId="{8AD974D0-73EA-18D7-4905-DF51F91E0B10}"/>
          </ac:spMkLst>
        </pc:spChg>
        <pc:spChg chg="add mod">
          <ac:chgData name="Chris Park" userId="S::cpark@conestogac.on.ca::0b00a184-fe7a-4b62-8e20-a4565ad4c34d" providerId="AD" clId="Web-{D9682665-4B19-FE5A-FA56-CD73FCD9E629}" dt="2025-03-17T02:53:43.142" v="1493"/>
          <ac:spMkLst>
            <pc:docMk/>
            <pc:sldMk cId="725434540" sldId="278"/>
            <ac:spMk id="25" creationId="{B8EEC116-A32D-1107-93D8-1094F13E6DB5}"/>
          </ac:spMkLst>
        </pc:spChg>
        <pc:spChg chg="add del mod">
          <ac:chgData name="Chris Park" userId="S::cpark@conestogac.on.ca::0b00a184-fe7a-4b62-8e20-a4565ad4c34d" providerId="AD" clId="Web-{D9682665-4B19-FE5A-FA56-CD73FCD9E629}" dt="2025-03-17T02:50:17.311" v="1374"/>
          <ac:spMkLst>
            <pc:docMk/>
            <pc:sldMk cId="725434540" sldId="278"/>
            <ac:spMk id="27" creationId="{A84D35FD-1970-5ED8-68A9-B6C41EF9C5B2}"/>
          </ac:spMkLst>
        </pc:spChg>
        <pc:spChg chg="add mod">
          <ac:chgData name="Chris Park" userId="S::cpark@conestogac.on.ca::0b00a184-fe7a-4b62-8e20-a4565ad4c34d" providerId="AD" clId="Web-{D9682665-4B19-FE5A-FA56-CD73FCD9E629}" dt="2025-03-17T02:54:10.752" v="1506" actId="1076"/>
          <ac:spMkLst>
            <pc:docMk/>
            <pc:sldMk cId="725434540" sldId="278"/>
            <ac:spMk id="28" creationId="{5435DDE6-FAB9-3178-2C03-5CEEA7716BF4}"/>
          </ac:spMkLst>
        </pc:spChg>
        <pc:grpChg chg="add mod">
          <ac:chgData name="Chris Park" userId="S::cpark@conestogac.on.ca::0b00a184-fe7a-4b62-8e20-a4565ad4c34d" providerId="AD" clId="Web-{D9682665-4B19-FE5A-FA56-CD73FCD9E629}" dt="2025-03-16T22:28:21.512" v="582" actId="1076"/>
          <ac:grpSpMkLst>
            <pc:docMk/>
            <pc:sldMk cId="725434540" sldId="278"/>
            <ac:grpSpMk id="8" creationId="{16CD8E6E-8274-2ECE-FEB8-AA3F6FDA2F40}"/>
          </ac:grpSpMkLst>
        </pc:grpChg>
        <pc:grpChg chg="add mod">
          <ac:chgData name="Chris Park" userId="S::cpark@conestogac.on.ca::0b00a184-fe7a-4b62-8e20-a4565ad4c34d" providerId="AD" clId="Web-{D9682665-4B19-FE5A-FA56-CD73FCD9E629}" dt="2025-03-16T22:28:21.512" v="583" actId="1076"/>
          <ac:grpSpMkLst>
            <pc:docMk/>
            <pc:sldMk cId="725434540" sldId="278"/>
            <ac:grpSpMk id="12" creationId="{C6C6759E-9F07-9C88-6033-AAF1C382907E}"/>
          </ac:grpSpMkLst>
        </pc:grpChg>
        <pc:picChg chg="mod modCrop">
          <ac:chgData name="Chris Park" userId="S::cpark@conestogac.on.ca::0b00a184-fe7a-4b62-8e20-a4565ad4c34d" providerId="AD" clId="Web-{D9682665-4B19-FE5A-FA56-CD73FCD9E629}" dt="2025-03-16T22:28:29.918" v="586" actId="1076"/>
          <ac:picMkLst>
            <pc:docMk/>
            <pc:sldMk cId="725434540" sldId="278"/>
            <ac:picMk id="3" creationId="{0608D52D-30B0-B832-1565-E902C542C409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3:12:10.987" v="1665"/>
          <ac:picMkLst>
            <pc:docMk/>
            <pc:sldMk cId="725434540" sldId="278"/>
            <ac:picMk id="29" creationId="{F0B500B1-DE64-0B57-6782-10072B1AD3B3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3:13:22.770" v="1671" actId="14100"/>
          <ac:picMkLst>
            <pc:docMk/>
            <pc:sldMk cId="725434540" sldId="278"/>
            <ac:picMk id="30" creationId="{CC0EE9AA-BAB5-49AA-956B-C433106C12F3}"/>
          </ac:picMkLst>
        </pc:picChg>
      </pc:sldChg>
      <pc:sldChg chg="delSp del">
        <pc:chgData name="Chris Park" userId="S::cpark@conestogac.on.ca::0b00a184-fe7a-4b62-8e20-a4565ad4c34d" providerId="AD" clId="Web-{D9682665-4B19-FE5A-FA56-CD73FCD9E629}" dt="2025-03-17T02:56:24.160" v="1526"/>
        <pc:sldMkLst>
          <pc:docMk/>
          <pc:sldMk cId="325958358" sldId="280"/>
        </pc:sldMkLst>
        <pc:picChg chg="del">
          <ac:chgData name="Chris Park" userId="S::cpark@conestogac.on.ca::0b00a184-fe7a-4b62-8e20-a4565ad4c34d" providerId="AD" clId="Web-{D9682665-4B19-FE5A-FA56-CD73FCD9E629}" dt="2025-03-16T22:29:48.482" v="597"/>
          <ac:picMkLst>
            <pc:docMk/>
            <pc:sldMk cId="325958358" sldId="280"/>
            <ac:picMk id="5" creationId="{0C9089E2-7A72-67C3-E79C-3146D70DD203}"/>
          </ac:picMkLst>
        </pc:picChg>
      </pc:sldChg>
      <pc:sldChg chg="modSp">
        <pc:chgData name="Chris Park" userId="S::cpark@conestogac.on.ca::0b00a184-fe7a-4b62-8e20-a4565ad4c34d" providerId="AD" clId="Web-{D9682665-4B19-FE5A-FA56-CD73FCD9E629}" dt="2025-03-17T03:16:01.288" v="1702" actId="20577"/>
        <pc:sldMkLst>
          <pc:docMk/>
          <pc:sldMk cId="3129790776" sldId="281"/>
        </pc:sldMkLst>
        <pc:spChg chg="mod">
          <ac:chgData name="Chris Park" userId="S::cpark@conestogac.on.ca::0b00a184-fe7a-4b62-8e20-a4565ad4c34d" providerId="AD" clId="Web-{D9682665-4B19-FE5A-FA56-CD73FCD9E629}" dt="2025-03-17T03:16:01.288" v="1702" actId="20577"/>
          <ac:spMkLst>
            <pc:docMk/>
            <pc:sldMk cId="3129790776" sldId="281"/>
            <ac:spMk id="40" creationId="{D4DDD57F-321F-DE67-FD1B-F4F4F208DAF7}"/>
          </ac:spMkLst>
        </pc:spChg>
      </pc:sldChg>
      <pc:sldChg chg="addSp delSp modSp add replId">
        <pc:chgData name="Chris Park" userId="S::cpark@conestogac.on.ca::0b00a184-fe7a-4b62-8e20-a4565ad4c34d" providerId="AD" clId="Web-{D9682665-4B19-FE5A-FA56-CD73FCD9E629}" dt="2025-03-16T21:56:33.003" v="531" actId="1076"/>
        <pc:sldMkLst>
          <pc:docMk/>
          <pc:sldMk cId="416387906" sldId="282"/>
        </pc:sldMkLst>
        <pc:spChg chg="add mod">
          <ac:chgData name="Chris Park" userId="S::cpark@conestogac.on.ca::0b00a184-fe7a-4b62-8e20-a4565ad4c34d" providerId="AD" clId="Web-{D9682665-4B19-FE5A-FA56-CD73FCD9E629}" dt="2025-03-16T19:58:11.676" v="88" actId="1076"/>
          <ac:spMkLst>
            <pc:docMk/>
            <pc:sldMk cId="416387906" sldId="282"/>
            <ac:spMk id="3" creationId="{B65FCDB6-54A7-D934-7983-DBDC804738E5}"/>
          </ac:spMkLst>
        </pc:spChg>
        <pc:spChg chg="mod">
          <ac:chgData name="Chris Park" userId="S::cpark@conestogac.on.ca::0b00a184-fe7a-4b62-8e20-a4565ad4c34d" providerId="AD" clId="Web-{D9682665-4B19-FE5A-FA56-CD73FCD9E629}" dt="2025-03-16T19:58:25.723" v="91" actId="1076"/>
          <ac:spMkLst>
            <pc:docMk/>
            <pc:sldMk cId="416387906" sldId="282"/>
            <ac:spMk id="4" creationId="{440F5E40-93C3-5573-C28D-653B8F9DD9D3}"/>
          </ac:spMkLst>
        </pc:spChg>
        <pc:spChg chg="add mod">
          <ac:chgData name="Chris Park" userId="S::cpark@conestogac.on.ca::0b00a184-fe7a-4b62-8e20-a4565ad4c34d" providerId="AD" clId="Web-{D9682665-4B19-FE5A-FA56-CD73FCD9E629}" dt="2025-03-16T21:56:32.972" v="529" actId="1076"/>
          <ac:spMkLst>
            <pc:docMk/>
            <pc:sldMk cId="416387906" sldId="282"/>
            <ac:spMk id="5" creationId="{6287AC7C-2398-91B3-A585-DDFED6BEE20C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35" v="26"/>
          <ac:spMkLst>
            <pc:docMk/>
            <pc:sldMk cId="416387906" sldId="282"/>
            <ac:spMk id="5" creationId="{98751DF6-84C4-D974-3912-0DDBA3CF597B}"/>
          </ac:spMkLst>
        </pc:spChg>
        <pc:spChg chg="mod">
          <ac:chgData name="Chris Park" userId="S::cpark@conestogac.on.ca::0b00a184-fe7a-4b62-8e20-a4565ad4c34d" providerId="AD" clId="Web-{D9682665-4B19-FE5A-FA56-CD73FCD9E629}" dt="2025-03-16T18:48:33.828" v="20" actId="20577"/>
          <ac:spMkLst>
            <pc:docMk/>
            <pc:sldMk cId="416387906" sldId="282"/>
            <ac:spMk id="6" creationId="{F71C4075-AA02-4D97-A92B-9DE5FC81A25E}"/>
          </ac:spMkLst>
        </pc:spChg>
        <pc:spChg chg="add mod">
          <ac:chgData name="Chris Park" userId="S::cpark@conestogac.on.ca::0b00a184-fe7a-4b62-8e20-a4565ad4c34d" providerId="AD" clId="Web-{D9682665-4B19-FE5A-FA56-CD73FCD9E629}" dt="2025-03-16T21:51:02.764" v="519" actId="1076"/>
          <ac:spMkLst>
            <pc:docMk/>
            <pc:sldMk cId="416387906" sldId="282"/>
            <ac:spMk id="7" creationId="{3A9B95A3-2EBA-0663-8D29-71811AEB7A9D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35" v="25"/>
          <ac:spMkLst>
            <pc:docMk/>
            <pc:sldMk cId="416387906" sldId="282"/>
            <ac:spMk id="7" creationId="{821E4F6B-468F-4A58-1CFA-D381B31B97C9}"/>
          </ac:spMkLst>
        </pc:spChg>
        <pc:spChg chg="add mod">
          <ac:chgData name="Chris Park" userId="S::cpark@conestogac.on.ca::0b00a184-fe7a-4b62-8e20-a4565ad4c34d" providerId="AD" clId="Web-{D9682665-4B19-FE5A-FA56-CD73FCD9E629}" dt="2025-03-16T21:56:32.988" v="530" actId="1076"/>
          <ac:spMkLst>
            <pc:docMk/>
            <pc:sldMk cId="416387906" sldId="282"/>
            <ac:spMk id="8" creationId="{0B3970CE-3D3F-3A5D-E269-2F31DB62088A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35" v="24"/>
          <ac:spMkLst>
            <pc:docMk/>
            <pc:sldMk cId="416387906" sldId="282"/>
            <ac:spMk id="8" creationId="{D8E19B7E-016D-08DD-B225-12BDD6B50958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19" v="22"/>
          <ac:spMkLst>
            <pc:docMk/>
            <pc:sldMk cId="416387906" sldId="282"/>
            <ac:spMk id="9" creationId="{3A94988F-02F7-1D01-71E0-0AE0B6A0E4FC}"/>
          </ac:spMkLst>
        </pc:spChg>
        <pc:spChg chg="add mod">
          <ac:chgData name="Chris Park" userId="S::cpark@conestogac.on.ca::0b00a184-fe7a-4b62-8e20-a4565ad4c34d" providerId="AD" clId="Web-{D9682665-4B19-FE5A-FA56-CD73FCD9E629}" dt="2025-03-16T21:56:33.003" v="531" actId="1076"/>
          <ac:spMkLst>
            <pc:docMk/>
            <pc:sldMk cId="416387906" sldId="282"/>
            <ac:spMk id="9" creationId="{EF169632-2F61-4C30-69D0-98AEF7975E85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19" v="23"/>
          <ac:spMkLst>
            <pc:docMk/>
            <pc:sldMk cId="416387906" sldId="282"/>
            <ac:spMk id="10" creationId="{4D1DF4F8-452E-ECF5-0631-670053CED6FE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35" v="27"/>
          <ac:spMkLst>
            <pc:docMk/>
            <pc:sldMk cId="416387906" sldId="282"/>
            <ac:spMk id="12" creationId="{4612AD8C-47FF-8019-4B74-764D6AF0404C}"/>
          </ac:spMkLst>
        </pc:spChg>
        <pc:spChg chg="mod">
          <ac:chgData name="Chris Park" userId="S::cpark@conestogac.on.ca::0b00a184-fe7a-4b62-8e20-a4565ad4c34d" providerId="AD" clId="Web-{D9682665-4B19-FE5A-FA56-CD73FCD9E629}" dt="2025-03-16T19:58:25.723" v="92" actId="1076"/>
          <ac:spMkLst>
            <pc:docMk/>
            <pc:sldMk cId="416387906" sldId="282"/>
            <ac:spMk id="13" creationId="{0210C8C3-94AB-D46C-4F00-D19B39BDF596}"/>
          </ac:spMkLst>
        </pc:spChg>
        <pc:spChg chg="del">
          <ac:chgData name="Chris Park" userId="S::cpark@conestogac.on.ca::0b00a184-fe7a-4b62-8e20-a4565ad4c34d" providerId="AD" clId="Web-{D9682665-4B19-FE5A-FA56-CD73FCD9E629}" dt="2025-03-16T18:48:42.860" v="30"/>
          <ac:spMkLst>
            <pc:docMk/>
            <pc:sldMk cId="416387906" sldId="282"/>
            <ac:spMk id="15" creationId="{9D474A30-297D-95F1-61AF-685F8FAA6AF1}"/>
          </ac:spMkLst>
        </pc:spChg>
        <pc:spChg chg="del">
          <ac:chgData name="Chris Park" userId="S::cpark@conestogac.on.ca::0b00a184-fe7a-4b62-8e20-a4565ad4c34d" providerId="AD" clId="Web-{D9682665-4B19-FE5A-FA56-CD73FCD9E629}" dt="2025-03-16T18:48:41.235" v="28"/>
          <ac:spMkLst>
            <pc:docMk/>
            <pc:sldMk cId="416387906" sldId="282"/>
            <ac:spMk id="16" creationId="{ECB2BF4D-8B52-3867-D688-EC6F9A5A260C}"/>
          </ac:spMkLst>
        </pc:spChg>
        <pc:spChg chg="del">
          <ac:chgData name="Chris Park" userId="S::cpark@conestogac.on.ca::0b00a184-fe7a-4b62-8e20-a4565ad4c34d" providerId="AD" clId="Web-{D9682665-4B19-FE5A-FA56-CD73FCD9E629}" dt="2025-03-16T18:48:42.860" v="29"/>
          <ac:spMkLst>
            <pc:docMk/>
            <pc:sldMk cId="416387906" sldId="282"/>
            <ac:spMk id="17" creationId="{C9368B5E-A89C-66F2-48B0-4CAD1AEC1CDD}"/>
          </ac:spMkLst>
        </pc:spChg>
        <pc:spChg chg="mod">
          <ac:chgData name="Chris Park" userId="S::cpark@conestogac.on.ca::0b00a184-fe7a-4b62-8e20-a4565ad4c34d" providerId="AD" clId="Web-{D9682665-4B19-FE5A-FA56-CD73FCD9E629}" dt="2025-03-16T21:41:38.894" v="197" actId="1076"/>
          <ac:spMkLst>
            <pc:docMk/>
            <pc:sldMk cId="416387906" sldId="282"/>
            <ac:spMk id="39" creationId="{FFA72790-7D7B-72CE-5DB9-91DBF86A3EB0}"/>
          </ac:spMkLst>
        </pc:spChg>
        <pc:spChg chg="del">
          <ac:chgData name="Chris Park" userId="S::cpark@conestogac.on.ca::0b00a184-fe7a-4b62-8e20-a4565ad4c34d" providerId="AD" clId="Web-{D9682665-4B19-FE5A-FA56-CD73FCD9E629}" dt="2025-03-16T18:48:46.875" v="34"/>
          <ac:spMkLst>
            <pc:docMk/>
            <pc:sldMk cId="416387906" sldId="282"/>
            <ac:spMk id="40" creationId="{7362F76D-2752-3990-B505-2269128461CC}"/>
          </ac:spMkLst>
        </pc:spChg>
        <pc:spChg chg="del">
          <ac:chgData name="Chris Park" userId="S::cpark@conestogac.on.ca::0b00a184-fe7a-4b62-8e20-a4565ad4c34d" providerId="AD" clId="Web-{D9682665-4B19-FE5A-FA56-CD73FCD9E629}" dt="2025-03-16T18:48:46.875" v="33"/>
          <ac:spMkLst>
            <pc:docMk/>
            <pc:sldMk cId="416387906" sldId="282"/>
            <ac:spMk id="43" creationId="{7D062BB0-93E0-9661-E0F9-80306DB754AF}"/>
          </ac:spMkLst>
        </pc:spChg>
        <pc:spChg chg="del">
          <ac:chgData name="Chris Park" userId="S::cpark@conestogac.on.ca::0b00a184-fe7a-4b62-8e20-a4565ad4c34d" providerId="AD" clId="Web-{D9682665-4B19-FE5A-FA56-CD73FCD9E629}" dt="2025-03-16T18:48:46.875" v="32"/>
          <ac:spMkLst>
            <pc:docMk/>
            <pc:sldMk cId="416387906" sldId="282"/>
            <ac:spMk id="44" creationId="{8F4952A9-094B-4B6F-69E7-8DC173FE4A28}"/>
          </ac:spMkLst>
        </pc:spChg>
        <pc:picChg chg="add mod modCrop">
          <ac:chgData name="Chris Park" userId="S::cpark@conestogac.on.ca::0b00a184-fe7a-4b62-8e20-a4565ad4c34d" providerId="AD" clId="Web-{D9682665-4B19-FE5A-FA56-CD73FCD9E629}" dt="2025-03-16T19:58:16.442" v="89" actId="1076"/>
          <ac:picMkLst>
            <pc:docMk/>
            <pc:sldMk cId="416387906" sldId="282"/>
            <ac:picMk id="2" creationId="{A3D73C68-3F78-FC4B-C08C-7498F8729274}"/>
          </ac:picMkLst>
        </pc:picChg>
        <pc:picChg chg="del">
          <ac:chgData name="Chris Park" userId="S::cpark@conestogac.on.ca::0b00a184-fe7a-4b62-8e20-a4565ad4c34d" providerId="AD" clId="Web-{D9682665-4B19-FE5A-FA56-CD73FCD9E629}" dt="2025-03-16T18:48:38.391" v="21"/>
          <ac:picMkLst>
            <pc:docMk/>
            <pc:sldMk cId="416387906" sldId="282"/>
            <ac:picMk id="41" creationId="{84E16EBD-4191-5ABD-D2A0-D9614B645AC7}"/>
          </ac:picMkLst>
        </pc:picChg>
      </pc:sldChg>
      <pc:sldChg chg="modSp add replId">
        <pc:chgData name="Chris Park" userId="S::cpark@conestogac.on.ca::0b00a184-fe7a-4b62-8e20-a4565ad4c34d" providerId="AD" clId="Web-{D9682665-4B19-FE5A-FA56-CD73FCD9E629}" dt="2025-03-16T18:49:36.142" v="52" actId="20577"/>
        <pc:sldMkLst>
          <pc:docMk/>
          <pc:sldMk cId="1519103487" sldId="283"/>
        </pc:sldMkLst>
        <pc:spChg chg="mod">
          <ac:chgData name="Chris Park" userId="S::cpark@conestogac.on.ca::0b00a184-fe7a-4b62-8e20-a4565ad4c34d" providerId="AD" clId="Web-{D9682665-4B19-FE5A-FA56-CD73FCD9E629}" dt="2025-03-16T18:49:36.142" v="52" actId="20577"/>
          <ac:spMkLst>
            <pc:docMk/>
            <pc:sldMk cId="1519103487" sldId="283"/>
            <ac:spMk id="6" creationId="{469C501F-E082-7054-FE2F-FA60A9B9FABE}"/>
          </ac:spMkLst>
        </pc:spChg>
      </pc:sldChg>
      <pc:sldChg chg="addSp delSp modSp add replId">
        <pc:chgData name="Chris Park" userId="S::cpark@conestogac.on.ca::0b00a184-fe7a-4b62-8e20-a4565ad4c34d" providerId="AD" clId="Web-{D9682665-4B19-FE5A-FA56-CD73FCD9E629}" dt="2025-03-17T02:12:17.132" v="890" actId="1076"/>
        <pc:sldMkLst>
          <pc:docMk/>
          <pc:sldMk cId="1143588436" sldId="284"/>
        </pc:sldMkLst>
        <pc:spChg chg="mod">
          <ac:chgData name="Chris Park" userId="S::cpark@conestogac.on.ca::0b00a184-fe7a-4b62-8e20-a4565ad4c34d" providerId="AD" clId="Web-{D9682665-4B19-FE5A-FA56-CD73FCD9E629}" dt="2025-03-16T23:46:28.611" v="659" actId="1076"/>
          <ac:spMkLst>
            <pc:docMk/>
            <pc:sldMk cId="1143588436" sldId="284"/>
            <ac:spMk id="7" creationId="{15D7A757-DF7C-D892-459E-11308D33E1EF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51"/>
          <ac:spMkLst>
            <pc:docMk/>
            <pc:sldMk cId="1143588436" sldId="284"/>
            <ac:spMk id="9" creationId="{89BA7141-0B79-597F-F09C-F0A679711BA5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50"/>
          <ac:spMkLst>
            <pc:docMk/>
            <pc:sldMk cId="1143588436" sldId="284"/>
            <ac:spMk id="12" creationId="{274C694C-1FDA-76D3-37A4-BDD4DD6A44D8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54"/>
          <ac:spMkLst>
            <pc:docMk/>
            <pc:sldMk cId="1143588436" sldId="284"/>
            <ac:spMk id="13" creationId="{1491582C-EDDB-997C-70D9-43AA60E09100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53"/>
          <ac:spMkLst>
            <pc:docMk/>
            <pc:sldMk cId="1143588436" sldId="284"/>
            <ac:spMk id="20" creationId="{32727FD8-9F69-72B3-B17C-EA093DE647C0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52"/>
          <ac:spMkLst>
            <pc:docMk/>
            <pc:sldMk cId="1143588436" sldId="284"/>
            <ac:spMk id="21" creationId="{6AC4B95E-8F59-FD73-8A87-35300B4E51C5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49"/>
          <ac:spMkLst>
            <pc:docMk/>
            <pc:sldMk cId="1143588436" sldId="284"/>
            <ac:spMk id="22" creationId="{F3ACEC5E-1808-94B6-243C-703C92ACFA82}"/>
          </ac:spMkLst>
        </pc:spChg>
        <pc:spChg chg="del">
          <ac:chgData name="Chris Park" userId="S::cpark@conestogac.on.ca::0b00a184-fe7a-4b62-8e20-a4565ad4c34d" providerId="AD" clId="Web-{D9682665-4B19-FE5A-FA56-CD73FCD9E629}" dt="2025-03-16T23:45:55.126" v="648"/>
          <ac:spMkLst>
            <pc:docMk/>
            <pc:sldMk cId="1143588436" sldId="284"/>
            <ac:spMk id="24" creationId="{4B1BD301-994F-48ED-D9F9-71421BF2F8B6}"/>
          </ac:spMkLst>
        </pc:spChg>
        <pc:grpChg chg="del">
          <ac:chgData name="Chris Park" userId="S::cpark@conestogac.on.ca::0b00a184-fe7a-4b62-8e20-a4565ad4c34d" providerId="AD" clId="Web-{D9682665-4B19-FE5A-FA56-CD73FCD9E629}" dt="2025-03-16T23:45:53.657" v="647"/>
          <ac:grpSpMkLst>
            <pc:docMk/>
            <pc:sldMk cId="1143588436" sldId="284"/>
            <ac:grpSpMk id="4" creationId="{328F73E7-90E2-7BBB-6B94-1B8AA3A5DEE5}"/>
          </ac:grpSpMkLst>
        </pc:grpChg>
        <pc:picChg chg="add mod">
          <ac:chgData name="Chris Park" userId="S::cpark@conestogac.on.ca::0b00a184-fe7a-4b62-8e20-a4565ad4c34d" providerId="AD" clId="Web-{D9682665-4B19-FE5A-FA56-CD73FCD9E629}" dt="2025-03-17T02:12:17.132" v="890" actId="1076"/>
          <ac:picMkLst>
            <pc:docMk/>
            <pc:sldMk cId="1143588436" sldId="284"/>
            <ac:picMk id="2" creationId="{82836683-8FDA-C763-6C48-11A0524FEF67}"/>
          </ac:picMkLst>
        </pc:picChg>
        <pc:picChg chg="del">
          <ac:chgData name="Chris Park" userId="S::cpark@conestogac.on.ca::0b00a184-fe7a-4b62-8e20-a4565ad4c34d" providerId="AD" clId="Web-{D9682665-4B19-FE5A-FA56-CD73FCD9E629}" dt="2025-03-16T23:45:35.032" v="642"/>
          <ac:picMkLst>
            <pc:docMk/>
            <pc:sldMk cId="1143588436" sldId="284"/>
            <ac:picMk id="3" creationId="{5378F280-7669-2981-3476-F952B6A522B0}"/>
          </ac:picMkLst>
        </pc:picChg>
      </pc:sldChg>
      <pc:sldChg chg="addSp delSp modSp add replId">
        <pc:chgData name="Chris Park" userId="S::cpark@conestogac.on.ca::0b00a184-fe7a-4b62-8e20-a4565ad4c34d" providerId="AD" clId="Web-{D9682665-4B19-FE5A-FA56-CD73FCD9E629}" dt="2025-03-17T02:59:24.694" v="1578" actId="1076"/>
        <pc:sldMkLst>
          <pc:docMk/>
          <pc:sldMk cId="1938649431" sldId="285"/>
        </pc:sldMkLst>
        <pc:spChg chg="add del">
          <ac:chgData name="Chris Park" userId="S::cpark@conestogac.on.ca::0b00a184-fe7a-4b62-8e20-a4565ad4c34d" providerId="AD" clId="Web-{D9682665-4B19-FE5A-FA56-CD73FCD9E629}" dt="2025-03-17T00:06:24.896" v="820"/>
          <ac:spMkLst>
            <pc:docMk/>
            <pc:sldMk cId="1938649431" sldId="285"/>
            <ac:spMk id="2" creationId="{B9D7E975-9161-4F2D-AC53-69E1912F6B5D}"/>
          </ac:spMkLst>
        </pc:spChg>
        <pc:spChg chg="add">
          <ac:chgData name="Chris Park" userId="S::cpark@conestogac.on.ca::0b00a184-fe7a-4b62-8e20-a4565ad4c34d" providerId="AD" clId="Web-{D9682665-4B19-FE5A-FA56-CD73FCD9E629}" dt="2025-03-17T02:56:55.848" v="1542"/>
          <ac:spMkLst>
            <pc:docMk/>
            <pc:sldMk cId="1938649431" sldId="285"/>
            <ac:spMk id="3" creationId="{70636DA2-E318-4705-AE26-A86D83578B89}"/>
          </ac:spMkLst>
        </pc:spChg>
        <pc:spChg chg="add">
          <ac:chgData name="Chris Park" userId="S::cpark@conestogac.on.ca::0b00a184-fe7a-4b62-8e20-a4565ad4c34d" providerId="AD" clId="Web-{D9682665-4B19-FE5A-FA56-CD73FCD9E629}" dt="2025-03-17T02:56:55.848" v="1543"/>
          <ac:spMkLst>
            <pc:docMk/>
            <pc:sldMk cId="1938649431" sldId="285"/>
            <ac:spMk id="5" creationId="{D42CB21D-C82A-45FC-6548-5E5EFEC28431}"/>
          </ac:spMkLst>
        </pc:spChg>
        <pc:spChg chg="add">
          <ac:chgData name="Chris Park" userId="S::cpark@conestogac.on.ca::0b00a184-fe7a-4b62-8e20-a4565ad4c34d" providerId="AD" clId="Web-{D9682665-4B19-FE5A-FA56-CD73FCD9E629}" dt="2025-03-17T00:06:32.693" v="827"/>
          <ac:spMkLst>
            <pc:docMk/>
            <pc:sldMk cId="1938649431" sldId="285"/>
            <ac:spMk id="8" creationId="{51A389E4-C3A5-DC17-FB0C-BC30EAB4D45D}"/>
          </ac:spMkLst>
        </pc:spChg>
        <pc:spChg chg="mod">
          <ac:chgData name="Chris Park" userId="S::cpark@conestogac.on.ca::0b00a184-fe7a-4b62-8e20-a4565ad4c34d" providerId="AD" clId="Web-{D9682665-4B19-FE5A-FA56-CD73FCD9E629}" dt="2025-03-17T00:24:21.572" v="850" actId="20577"/>
          <ac:spMkLst>
            <pc:docMk/>
            <pc:sldMk cId="1938649431" sldId="285"/>
            <ac:spMk id="11" creationId="{757AC9B6-E95F-E024-115B-61B88C19DA65}"/>
          </ac:spMkLst>
        </pc:spChg>
        <pc:spChg chg="add del">
          <ac:chgData name="Chris Park" userId="S::cpark@conestogac.on.ca::0b00a184-fe7a-4b62-8e20-a4565ad4c34d" providerId="AD" clId="Web-{D9682665-4B19-FE5A-FA56-CD73FCD9E629}" dt="2025-03-17T00:06:27.365" v="821"/>
          <ac:spMkLst>
            <pc:docMk/>
            <pc:sldMk cId="1938649431" sldId="285"/>
            <ac:spMk id="16" creationId="{5F9B3D84-C91F-577A-0B1B-4198256E1136}"/>
          </ac:spMkLst>
        </pc:spChg>
        <pc:spChg chg="add del mod">
          <ac:chgData name="Chris Park" userId="S::cpark@conestogac.on.ca::0b00a184-fe7a-4b62-8e20-a4565ad4c34d" providerId="AD" clId="Web-{D9682665-4B19-FE5A-FA56-CD73FCD9E629}" dt="2025-03-17T00:08:28.429" v="842"/>
          <ac:spMkLst>
            <pc:docMk/>
            <pc:sldMk cId="1938649431" sldId="285"/>
            <ac:spMk id="22" creationId="{4FAF5643-4F25-75D0-BD83-2EB8644C6E60}"/>
          </ac:spMkLst>
        </pc:spChg>
        <pc:picChg chg="add del">
          <ac:chgData name="Chris Park" userId="S::cpark@conestogac.on.ca::0b00a184-fe7a-4b62-8e20-a4565ad4c34d" providerId="AD" clId="Web-{D9682665-4B19-FE5A-FA56-CD73FCD9E629}" dt="2025-03-17T00:06:24.896" v="820"/>
          <ac:picMkLst>
            <pc:docMk/>
            <pc:sldMk cId="1938649431" sldId="285"/>
            <ac:picMk id="3" creationId="{B6F908EF-C6C1-FA83-2395-FF9F91084F7D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0:06:24.896" v="820"/>
          <ac:picMkLst>
            <pc:docMk/>
            <pc:sldMk cId="1938649431" sldId="285"/>
            <ac:picMk id="4" creationId="{3245DBEF-0DB3-FFFF-DEEA-7C5A1F68BF3A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0:06:30.677" v="825"/>
          <ac:picMkLst>
            <pc:docMk/>
            <pc:sldMk cId="1938649431" sldId="285"/>
            <ac:picMk id="5" creationId="{6106ABD9-7DB7-2869-1A74-F2D1F8B7C931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2:59:24.694" v="1578" actId="1076"/>
          <ac:picMkLst>
            <pc:docMk/>
            <pc:sldMk cId="1938649431" sldId="285"/>
            <ac:picMk id="6" creationId="{0D394E95-85A7-E49D-4FBA-A590E5125222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0:06:24.896" v="820"/>
          <ac:picMkLst>
            <pc:docMk/>
            <pc:sldMk cId="1938649431" sldId="285"/>
            <ac:picMk id="6" creationId="{1C81D881-3E0D-9CB7-EA6C-24C47D266F96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0:06:31.537" v="826"/>
          <ac:picMkLst>
            <pc:docMk/>
            <pc:sldMk cId="1938649431" sldId="285"/>
            <ac:picMk id="7" creationId="{3B0DF9C1-024F-F9D9-3B8E-2001332D9D12}"/>
          </ac:picMkLst>
        </pc:picChg>
        <pc:picChg chg="add del mod">
          <ac:chgData name="Chris Park" userId="S::cpark@conestogac.on.ca::0b00a184-fe7a-4b62-8e20-a4565ad4c34d" providerId="AD" clId="Web-{D9682665-4B19-FE5A-FA56-CD73FCD9E629}" dt="2025-03-17T02:59:12.850" v="1574"/>
          <ac:picMkLst>
            <pc:docMk/>
            <pc:sldMk cId="1938649431" sldId="285"/>
            <ac:picMk id="9" creationId="{48FCC87A-2B32-ACD4-630F-3C97CFE1DD9F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2:59:03.850" v="1570" actId="1076"/>
          <ac:picMkLst>
            <pc:docMk/>
            <pc:sldMk cId="1938649431" sldId="285"/>
            <ac:picMk id="10" creationId="{A54F0BD2-8BBA-AC3F-AEE2-269361A52F4D}"/>
          </ac:picMkLst>
        </pc:picChg>
        <pc:picChg chg="add del mod">
          <ac:chgData name="Chris Park" userId="S::cpark@conestogac.on.ca::0b00a184-fe7a-4b62-8e20-a4565ad4c34d" providerId="AD" clId="Web-{D9682665-4B19-FE5A-FA56-CD73FCD9E629}" dt="2025-03-17T02:58:41.397" v="1563"/>
          <ac:picMkLst>
            <pc:docMk/>
            <pc:sldMk cId="1938649431" sldId="285"/>
            <ac:picMk id="12" creationId="{95BD5F16-B1FD-1382-4A73-8D4FBA1B4420}"/>
          </ac:picMkLst>
        </pc:picChg>
      </pc:sldChg>
      <pc:sldChg chg="addSp delSp modSp add replId">
        <pc:chgData name="Chris Park" userId="S::cpark@conestogac.on.ca::0b00a184-fe7a-4b62-8e20-a4565ad4c34d" providerId="AD" clId="Web-{D9682665-4B19-FE5A-FA56-CD73FCD9E629}" dt="2025-03-17T03:09:31.251" v="1648"/>
        <pc:sldMkLst>
          <pc:docMk/>
          <pc:sldMk cId="2383551663" sldId="286"/>
        </pc:sldMkLst>
        <pc:spChg chg="add mod">
          <ac:chgData name="Chris Park" userId="S::cpark@conestogac.on.ca::0b00a184-fe7a-4b62-8e20-a4565ad4c34d" providerId="AD" clId="Web-{D9682665-4B19-FE5A-FA56-CD73FCD9E629}" dt="2025-03-17T02:56:08.629" v="1522"/>
          <ac:spMkLst>
            <pc:docMk/>
            <pc:sldMk cId="2383551663" sldId="286"/>
            <ac:spMk id="3" creationId="{EC6B6C3F-F217-1F83-DEB5-403129EADEB2}"/>
          </ac:spMkLst>
        </pc:spChg>
        <pc:spChg chg="add mod">
          <ac:chgData name="Chris Park" userId="S::cpark@conestogac.on.ca::0b00a184-fe7a-4b62-8e20-a4565ad4c34d" providerId="AD" clId="Web-{D9682665-4B19-FE5A-FA56-CD73FCD9E629}" dt="2025-03-17T02:56:19.723" v="1525" actId="1076"/>
          <ac:spMkLst>
            <pc:docMk/>
            <pc:sldMk cId="2383551663" sldId="286"/>
            <ac:spMk id="5" creationId="{BF451060-C106-EBE7-BA42-D1CCC689C60B}"/>
          </ac:spMkLst>
        </pc:spChg>
        <pc:spChg chg="mod">
          <ac:chgData name="Chris Park" userId="S::cpark@conestogac.on.ca::0b00a184-fe7a-4b62-8e20-a4565ad4c34d" providerId="AD" clId="Web-{D9682665-4B19-FE5A-FA56-CD73FCD9E629}" dt="2025-03-17T02:55:00.003" v="1512" actId="20577"/>
          <ac:spMkLst>
            <pc:docMk/>
            <pc:sldMk cId="2383551663" sldId="286"/>
            <ac:spMk id="11" creationId="{C1A7A098-9E1B-D3BF-E6BA-87F2FFA9014C}"/>
          </ac:spMkLst>
        </pc:spChg>
        <pc:picChg chg="del">
          <ac:chgData name="Chris Park" userId="S::cpark@conestogac.on.ca::0b00a184-fe7a-4b62-8e20-a4565ad4c34d" providerId="AD" clId="Web-{D9682665-4B19-FE5A-FA56-CD73FCD9E629}" dt="2025-03-17T03:09:31.001" v="1647"/>
          <ac:picMkLst>
            <pc:docMk/>
            <pc:sldMk cId="2383551663" sldId="286"/>
            <ac:picMk id="9" creationId="{A8A1799C-3DE8-4A9D-31EB-EA62E3838431}"/>
          </ac:picMkLst>
        </pc:picChg>
        <pc:picChg chg="del">
          <ac:chgData name="Chris Park" userId="S::cpark@conestogac.on.ca::0b00a184-fe7a-4b62-8e20-a4565ad4c34d" providerId="AD" clId="Web-{D9682665-4B19-FE5A-FA56-CD73FCD9E629}" dt="2025-03-17T03:09:31.251" v="1648"/>
          <ac:picMkLst>
            <pc:docMk/>
            <pc:sldMk cId="2383551663" sldId="286"/>
            <ac:picMk id="10" creationId="{3CF33DC7-BC71-F30E-8EEB-029304463AA0}"/>
          </ac:picMkLst>
        </pc:picChg>
        <pc:picChg chg="del">
          <ac:chgData name="Chris Park" userId="S::cpark@conestogac.on.ca::0b00a184-fe7a-4b62-8e20-a4565ad4c34d" providerId="AD" clId="Web-{D9682665-4B19-FE5A-FA56-CD73FCD9E629}" dt="2025-03-17T03:09:30.704" v="1646"/>
          <ac:picMkLst>
            <pc:docMk/>
            <pc:sldMk cId="2383551663" sldId="286"/>
            <ac:picMk id="12" creationId="{04CEE685-DA5A-F2B7-C34D-131A06DE6BD8}"/>
          </ac:picMkLst>
        </pc:picChg>
      </pc:sldChg>
      <pc:sldChg chg="addSp delSp modSp add replId">
        <pc:chgData name="Chris Park" userId="S::cpark@conestogac.on.ca::0b00a184-fe7a-4b62-8e20-a4565ad4c34d" providerId="AD" clId="Web-{D9682665-4B19-FE5A-FA56-CD73FCD9E629}" dt="2025-03-17T03:16:43.460" v="1707"/>
        <pc:sldMkLst>
          <pc:docMk/>
          <pc:sldMk cId="2308424372" sldId="287"/>
        </pc:sldMkLst>
        <pc:spChg chg="add del">
          <ac:chgData name="Chris Park" userId="S::cpark@conestogac.on.ca::0b00a184-fe7a-4b62-8e20-a4565ad4c34d" providerId="AD" clId="Web-{D9682665-4B19-FE5A-FA56-CD73FCD9E629}" dt="2025-03-17T03:01:22.212" v="1601"/>
          <ac:spMkLst>
            <pc:docMk/>
            <pc:sldMk cId="2308424372" sldId="287"/>
            <ac:spMk id="8" creationId="{4D688F2B-B2E7-7482-2EED-037304984F4D}"/>
          </ac:spMkLst>
        </pc:spChg>
        <pc:spChg chg="mod">
          <ac:chgData name="Chris Park" userId="S::cpark@conestogac.on.ca::0b00a184-fe7a-4b62-8e20-a4565ad4c34d" providerId="AD" clId="Web-{D9682665-4B19-FE5A-FA56-CD73FCD9E629}" dt="2025-03-17T03:01:09.133" v="1589" actId="20577"/>
          <ac:spMkLst>
            <pc:docMk/>
            <pc:sldMk cId="2308424372" sldId="287"/>
            <ac:spMk id="11" creationId="{955CDF69-003A-795B-1F6A-735404296B5D}"/>
          </ac:spMkLst>
        </pc:spChg>
        <pc:spChg chg="add del">
          <ac:chgData name="Chris Park" userId="S::cpark@conestogac.on.ca::0b00a184-fe7a-4b62-8e20-a4565ad4c34d" providerId="AD" clId="Web-{D9682665-4B19-FE5A-FA56-CD73FCD9E629}" dt="2025-03-17T03:01:22.212" v="1599"/>
          <ac:spMkLst>
            <pc:docMk/>
            <pc:sldMk cId="2308424372" sldId="287"/>
            <ac:spMk id="16" creationId="{D3C8DD88-F5BD-0B42-8FF5-4AF60451E550}"/>
          </ac:spMkLst>
        </pc:spChg>
        <pc:spChg chg="add del">
          <ac:chgData name="Chris Park" userId="S::cpark@conestogac.on.ca::0b00a184-fe7a-4b62-8e20-a4565ad4c34d" providerId="AD" clId="Web-{D9682665-4B19-FE5A-FA56-CD73FCD9E629}" dt="2025-03-17T03:01:22.212" v="1600"/>
          <ac:spMkLst>
            <pc:docMk/>
            <pc:sldMk cId="2308424372" sldId="287"/>
            <ac:spMk id="22" creationId="{87C7A74C-C3FC-E96E-13EA-3433416BBD89}"/>
          </ac:spMkLst>
        </pc:spChg>
        <pc:picChg chg="add del mod">
          <ac:chgData name="Chris Park" userId="S::cpark@conestogac.on.ca::0b00a184-fe7a-4b62-8e20-a4565ad4c34d" providerId="AD" clId="Web-{D9682665-4B19-FE5A-FA56-CD73FCD9E629}" dt="2025-03-17T03:01:19.899" v="1598"/>
          <ac:picMkLst>
            <pc:docMk/>
            <pc:sldMk cId="2308424372" sldId="287"/>
            <ac:picMk id="2" creationId="{D7DD1E9D-362C-0991-9289-F5DA854B7046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3:16:43.460" v="1707"/>
          <ac:picMkLst>
            <pc:docMk/>
            <pc:sldMk cId="2308424372" sldId="287"/>
            <ac:picMk id="4" creationId="{B022FD30-D927-3713-8AF9-EFE1B99C4F96}"/>
          </ac:picMkLst>
        </pc:picChg>
        <pc:picChg chg="add mod modCrop">
          <ac:chgData name="Chris Park" userId="S::cpark@conestogac.on.ca::0b00a184-fe7a-4b62-8e20-a4565ad4c34d" providerId="AD" clId="Web-{D9682665-4B19-FE5A-FA56-CD73FCD9E629}" dt="2025-03-17T03:16:23.522" v="1704" actId="1076"/>
          <ac:picMkLst>
            <pc:docMk/>
            <pc:sldMk cId="2308424372" sldId="287"/>
            <ac:picMk id="6" creationId="{DEE8947C-9EDE-60E8-DB3D-5ED5833E0698}"/>
          </ac:picMkLst>
        </pc:picChg>
        <pc:picChg chg="add mod">
          <ac:chgData name="Chris Park" userId="S::cpark@conestogac.on.ca::0b00a184-fe7a-4b62-8e20-a4565ad4c34d" providerId="AD" clId="Web-{D9682665-4B19-FE5A-FA56-CD73FCD9E629}" dt="2025-03-17T03:16:34.226" v="1705"/>
          <ac:picMkLst>
            <pc:docMk/>
            <pc:sldMk cId="2308424372" sldId="287"/>
            <ac:picMk id="7" creationId="{C6D89BD0-7B3B-6ADB-8000-1E85DA97634E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3:01:25.337" v="1606"/>
          <ac:picMkLst>
            <pc:docMk/>
            <pc:sldMk cId="2308424372" sldId="287"/>
            <ac:picMk id="9" creationId="{6C780E1C-8470-5C66-08F4-AE0D3B09A688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3:01:25.618" v="1607"/>
          <ac:picMkLst>
            <pc:docMk/>
            <pc:sldMk cId="2308424372" sldId="287"/>
            <ac:picMk id="10" creationId="{6B1EA76C-3151-AFAA-7947-257F4A8FD962}"/>
          </ac:picMkLst>
        </pc:picChg>
        <pc:picChg chg="add del">
          <ac:chgData name="Chris Park" userId="S::cpark@conestogac.on.ca::0b00a184-fe7a-4b62-8e20-a4565ad4c34d" providerId="AD" clId="Web-{D9682665-4B19-FE5A-FA56-CD73FCD9E629}" dt="2025-03-17T03:01:25.071" v="1605"/>
          <ac:picMkLst>
            <pc:docMk/>
            <pc:sldMk cId="2308424372" sldId="287"/>
            <ac:picMk id="12" creationId="{320CFE5D-D13C-FAB8-058B-A817BC528747}"/>
          </ac:picMkLst>
        </pc:picChg>
      </pc:sldChg>
    </pc:docChg>
  </pc:docChgLst>
  <pc:docChgLst>
    <pc:chgData name="Chris Park" userId="S::cpark@conestogac.on.ca::0b00a184-fe7a-4b62-8e20-a4565ad4c34d" providerId="AD" clId="Web-{F24DE940-EA5F-4AC6-6EEE-7E3AFDE552A5}"/>
    <pc:docChg chg="addSld delSld modSld sldOrd">
      <pc:chgData name="Chris Park" userId="S::cpark@conestogac.on.ca::0b00a184-fe7a-4b62-8e20-a4565ad4c34d" providerId="AD" clId="Web-{F24DE940-EA5F-4AC6-6EEE-7E3AFDE552A5}" dt="2025-03-16T04:21:39.309" v="749" actId="1076"/>
      <pc:docMkLst>
        <pc:docMk/>
      </pc:docMkLst>
      <pc:sldChg chg="delSp modSp">
        <pc:chgData name="Chris Park" userId="S::cpark@conestogac.on.ca::0b00a184-fe7a-4b62-8e20-a4565ad4c34d" providerId="AD" clId="Web-{F24DE940-EA5F-4AC6-6EEE-7E3AFDE552A5}" dt="2025-03-16T02:13:23.086" v="9"/>
        <pc:sldMkLst>
          <pc:docMk/>
          <pc:sldMk cId="0" sldId="256"/>
        </pc:sldMkLst>
        <pc:picChg chg="mod">
          <ac:chgData name="Chris Park" userId="S::cpark@conestogac.on.ca::0b00a184-fe7a-4b62-8e20-a4565ad4c34d" providerId="AD" clId="Web-{F24DE940-EA5F-4AC6-6EEE-7E3AFDE552A5}" dt="2025-03-16T02:13:08.711" v="4" actId="1076"/>
          <ac:picMkLst>
            <pc:docMk/>
            <pc:sldMk cId="0" sldId="256"/>
            <ac:picMk id="7" creationId="{A485E22F-B065-1B66-3346-F5C0CA31341A}"/>
          </ac:picMkLst>
        </pc:picChg>
        <pc:picChg chg="mod">
          <ac:chgData name="Chris Park" userId="S::cpark@conestogac.on.ca::0b00a184-fe7a-4b62-8e20-a4565ad4c34d" providerId="AD" clId="Web-{F24DE940-EA5F-4AC6-6EEE-7E3AFDE552A5}" dt="2025-03-16T02:13:08.726" v="5" actId="1076"/>
          <ac:picMkLst>
            <pc:docMk/>
            <pc:sldMk cId="0" sldId="256"/>
            <ac:picMk id="8" creationId="{9FDFD772-BE23-DB26-3ECC-5523FB096797}"/>
          </ac:picMkLst>
        </pc:picChg>
        <pc:picChg chg="del">
          <ac:chgData name="Chris Park" userId="S::cpark@conestogac.on.ca::0b00a184-fe7a-4b62-8e20-a4565ad4c34d" providerId="AD" clId="Web-{F24DE940-EA5F-4AC6-6EEE-7E3AFDE552A5}" dt="2025-03-16T02:13:23.086" v="9"/>
          <ac:picMkLst>
            <pc:docMk/>
            <pc:sldMk cId="0" sldId="256"/>
            <ac:picMk id="11" creationId="{58920368-6F18-DC1A-C0C3-997E7340E8B5}"/>
          </ac:picMkLst>
        </pc:picChg>
        <pc:picChg chg="mod">
          <ac:chgData name="Chris Park" userId="S::cpark@conestogac.on.ca::0b00a184-fe7a-4b62-8e20-a4565ad4c34d" providerId="AD" clId="Web-{F24DE940-EA5F-4AC6-6EEE-7E3AFDE552A5}" dt="2025-03-16T02:13:08.726" v="6" actId="1076"/>
          <ac:picMkLst>
            <pc:docMk/>
            <pc:sldMk cId="0" sldId="256"/>
            <ac:picMk id="13" creationId="{790289CC-8F13-6BB2-1E51-2AD9B075F694}"/>
          </ac:picMkLst>
        </pc:picChg>
        <pc:picChg chg="mod">
          <ac:chgData name="Chris Park" userId="S::cpark@conestogac.on.ca::0b00a184-fe7a-4b62-8e20-a4565ad4c34d" providerId="AD" clId="Web-{F24DE940-EA5F-4AC6-6EEE-7E3AFDE552A5}" dt="2025-03-16T02:13:08.742" v="7" actId="1076"/>
          <ac:picMkLst>
            <pc:docMk/>
            <pc:sldMk cId="0" sldId="256"/>
            <ac:picMk id="14" creationId="{7E5A6942-A454-0217-7704-BCF52E2762A8}"/>
          </ac:picMkLst>
        </pc:picChg>
      </pc:sldChg>
      <pc:sldChg chg="modSp">
        <pc:chgData name="Chris Park" userId="S::cpark@conestogac.on.ca::0b00a184-fe7a-4b62-8e20-a4565ad4c34d" providerId="AD" clId="Web-{F24DE940-EA5F-4AC6-6EEE-7E3AFDE552A5}" dt="2025-03-16T04:21:22.324" v="748" actId="1076"/>
        <pc:sldMkLst>
          <pc:docMk/>
          <pc:sldMk cId="0" sldId="257"/>
        </pc:sldMkLst>
        <pc:picChg chg="mod">
          <ac:chgData name="Chris Park" userId="S::cpark@conestogac.on.ca::0b00a184-fe7a-4b62-8e20-a4565ad4c34d" providerId="AD" clId="Web-{F24DE940-EA5F-4AC6-6EEE-7E3AFDE552A5}" dt="2025-03-16T04:21:22.324" v="748" actId="1076"/>
          <ac:picMkLst>
            <pc:docMk/>
            <pc:sldMk cId="0" sldId="257"/>
            <ac:picMk id="5" creationId="{528503E6-3AEB-849B-D274-27E31E2832CD}"/>
          </ac:picMkLst>
        </pc:picChg>
      </pc:sldChg>
      <pc:sldChg chg="addSp modSp">
        <pc:chgData name="Chris Park" userId="S::cpark@conestogac.on.ca::0b00a184-fe7a-4b62-8e20-a4565ad4c34d" providerId="AD" clId="Web-{F24DE940-EA5F-4AC6-6EEE-7E3AFDE552A5}" dt="2025-03-16T04:19:10.541" v="743" actId="1076"/>
        <pc:sldMkLst>
          <pc:docMk/>
          <pc:sldMk cId="0" sldId="259"/>
        </pc:sldMkLst>
        <pc:spChg chg="mod">
          <ac:chgData name="Chris Park" userId="S::cpark@conestogac.on.ca::0b00a184-fe7a-4b62-8e20-a4565ad4c34d" providerId="AD" clId="Web-{F24DE940-EA5F-4AC6-6EEE-7E3AFDE552A5}" dt="2025-03-16T02:13:58.148" v="19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Chris Park" userId="S::cpark@conestogac.on.ca::0b00a184-fe7a-4b62-8e20-a4565ad4c34d" providerId="AD" clId="Web-{F24DE940-EA5F-4AC6-6EEE-7E3AFDE552A5}" dt="2025-03-16T03:02:53.034" v="38"/>
          <ac:spMkLst>
            <pc:docMk/>
            <pc:sldMk cId="0" sldId="259"/>
            <ac:spMk id="8" creationId="{00000000-0000-0000-0000-000000000000}"/>
          </ac:spMkLst>
        </pc:spChg>
        <pc:spChg chg="mod">
          <ac:chgData name="Chris Park" userId="S::cpark@conestogac.on.ca::0b00a184-fe7a-4b62-8e20-a4565ad4c34d" providerId="AD" clId="Web-{F24DE940-EA5F-4AC6-6EEE-7E3AFDE552A5}" dt="2025-03-16T04:19:10.541" v="743" actId="1076"/>
          <ac:spMkLst>
            <pc:docMk/>
            <pc:sldMk cId="0" sldId="259"/>
            <ac:spMk id="10" creationId="{00000000-0000-0000-0000-000000000000}"/>
          </ac:spMkLst>
        </pc:spChg>
        <pc:picChg chg="add mod">
          <ac:chgData name="Chris Park" userId="S::cpark@conestogac.on.ca::0b00a184-fe7a-4b62-8e20-a4565ad4c34d" providerId="AD" clId="Web-{F24DE940-EA5F-4AC6-6EEE-7E3AFDE552A5}" dt="2025-03-16T03:02:54.831" v="39" actId="1076"/>
          <ac:picMkLst>
            <pc:docMk/>
            <pc:sldMk cId="0" sldId="259"/>
            <ac:picMk id="5" creationId="{58920368-6F18-DC1A-C0C3-997E7340E8B5}"/>
          </ac:picMkLst>
        </pc:picChg>
      </pc:sldChg>
      <pc:sldChg chg="addSp delSp modSp">
        <pc:chgData name="Chris Park" userId="S::cpark@conestogac.on.ca::0b00a184-fe7a-4b62-8e20-a4565ad4c34d" providerId="AD" clId="Web-{F24DE940-EA5F-4AC6-6EEE-7E3AFDE552A5}" dt="2025-03-16T04:20:25.089" v="745"/>
        <pc:sldMkLst>
          <pc:docMk/>
          <pc:sldMk cId="571325250" sldId="268"/>
        </pc:sldMkLst>
        <pc:picChg chg="add del mod">
          <ac:chgData name="Chris Park" userId="S::cpark@conestogac.on.ca::0b00a184-fe7a-4b62-8e20-a4565ad4c34d" providerId="AD" clId="Web-{F24DE940-EA5F-4AC6-6EEE-7E3AFDE552A5}" dt="2025-03-16T04:20:25.089" v="745"/>
          <ac:picMkLst>
            <pc:docMk/>
            <pc:sldMk cId="571325250" sldId="268"/>
            <ac:picMk id="5" creationId="{5AC2D913-B0C8-6D22-7D68-D5CAC8D29172}"/>
          </ac:picMkLst>
        </pc:picChg>
      </pc:sldChg>
      <pc:sldChg chg="addSp delSp modSp">
        <pc:chgData name="Chris Park" userId="S::cpark@conestogac.on.ca::0b00a184-fe7a-4b62-8e20-a4565ad4c34d" providerId="AD" clId="Web-{F24DE940-EA5F-4AC6-6EEE-7E3AFDE552A5}" dt="2025-03-16T03:05:22.566" v="64"/>
        <pc:sldMkLst>
          <pc:docMk/>
          <pc:sldMk cId="1084850247" sldId="269"/>
        </pc:sldMkLst>
        <pc:spChg chg="mod">
          <ac:chgData name="Chris Park" userId="S::cpark@conestogac.on.ca::0b00a184-fe7a-4b62-8e20-a4565ad4c34d" providerId="AD" clId="Web-{F24DE940-EA5F-4AC6-6EEE-7E3AFDE552A5}" dt="2025-03-16T03:04:50.128" v="57" actId="20577"/>
          <ac:spMkLst>
            <pc:docMk/>
            <pc:sldMk cId="1084850247" sldId="269"/>
            <ac:spMk id="11" creationId="{2D293F99-AB6A-856C-FA91-1647A0EE1173}"/>
          </ac:spMkLst>
        </pc:spChg>
        <pc:picChg chg="add del">
          <ac:chgData name="Chris Park" userId="S::cpark@conestogac.on.ca::0b00a184-fe7a-4b62-8e20-a4565ad4c34d" providerId="AD" clId="Web-{F24DE940-EA5F-4AC6-6EEE-7E3AFDE552A5}" dt="2025-03-16T03:05:22.566" v="64"/>
          <ac:picMkLst>
            <pc:docMk/>
            <pc:sldMk cId="1084850247" sldId="269"/>
            <ac:picMk id="8" creationId="{7684F697-CE61-9224-84AB-22EC019BE600}"/>
          </ac:picMkLst>
        </pc:picChg>
      </pc:sldChg>
      <pc:sldChg chg="modSp del">
        <pc:chgData name="Chris Park" userId="S::cpark@conestogac.on.ca::0b00a184-fe7a-4b62-8e20-a4565ad4c34d" providerId="AD" clId="Web-{F24DE940-EA5F-4AC6-6EEE-7E3AFDE552A5}" dt="2025-03-16T03:04:08.331" v="47"/>
        <pc:sldMkLst>
          <pc:docMk/>
          <pc:sldMk cId="4121835706" sldId="271"/>
        </pc:sldMkLst>
        <pc:spChg chg="mod">
          <ac:chgData name="Chris Park" userId="S::cpark@conestogac.on.ca::0b00a184-fe7a-4b62-8e20-a4565ad4c34d" providerId="AD" clId="Web-{F24DE940-EA5F-4AC6-6EEE-7E3AFDE552A5}" dt="2025-03-16T03:04:03.316" v="46" actId="20577"/>
          <ac:spMkLst>
            <pc:docMk/>
            <pc:sldMk cId="4121835706" sldId="271"/>
            <ac:spMk id="11" creationId="{F6392584-5F9C-6FF5-1A4F-CC8B9A4AD60B}"/>
          </ac:spMkLst>
        </pc:spChg>
      </pc:sldChg>
      <pc:sldChg chg="modSp">
        <pc:chgData name="Chris Park" userId="S::cpark@conestogac.on.ca::0b00a184-fe7a-4b62-8e20-a4565ad4c34d" providerId="AD" clId="Web-{F24DE940-EA5F-4AC6-6EEE-7E3AFDE552A5}" dt="2025-03-16T03:31:27.553" v="225" actId="20577"/>
        <pc:sldMkLst>
          <pc:docMk/>
          <pc:sldMk cId="3455468276" sldId="274"/>
        </pc:sldMkLst>
        <pc:spChg chg="mod">
          <ac:chgData name="Chris Park" userId="S::cpark@conestogac.on.ca::0b00a184-fe7a-4b62-8e20-a4565ad4c34d" providerId="AD" clId="Web-{F24DE940-EA5F-4AC6-6EEE-7E3AFDE552A5}" dt="2025-03-16T03:31:27.553" v="225" actId="20577"/>
          <ac:spMkLst>
            <pc:docMk/>
            <pc:sldMk cId="3455468276" sldId="274"/>
            <ac:spMk id="6" creationId="{C36B3022-26BF-70F6-C02A-EDDE7ED99A93}"/>
          </ac:spMkLst>
        </pc:spChg>
      </pc:sldChg>
      <pc:sldChg chg="modSp ord">
        <pc:chgData name="Chris Park" userId="S::cpark@conestogac.on.ca::0b00a184-fe7a-4b62-8e20-a4565ad4c34d" providerId="AD" clId="Web-{F24DE940-EA5F-4AC6-6EEE-7E3AFDE552A5}" dt="2025-03-16T04:18:20.103" v="742" actId="20577"/>
        <pc:sldMkLst>
          <pc:docMk/>
          <pc:sldMk cId="1676303269" sldId="276"/>
        </pc:sldMkLst>
        <pc:spChg chg="mod">
          <ac:chgData name="Chris Park" userId="S::cpark@conestogac.on.ca::0b00a184-fe7a-4b62-8e20-a4565ad4c34d" providerId="AD" clId="Web-{F24DE940-EA5F-4AC6-6EEE-7E3AFDE552A5}" dt="2025-03-16T04:15:10.272" v="675" actId="20577"/>
          <ac:spMkLst>
            <pc:docMk/>
            <pc:sldMk cId="1676303269" sldId="276"/>
            <ac:spMk id="2" creationId="{5F007CE1-60FF-DA40-91CA-10660A95A2BE}"/>
          </ac:spMkLst>
        </pc:spChg>
        <pc:spChg chg="mod">
          <ac:chgData name="Chris Park" userId="S::cpark@conestogac.on.ca::0b00a184-fe7a-4b62-8e20-a4565ad4c34d" providerId="AD" clId="Web-{F24DE940-EA5F-4AC6-6EEE-7E3AFDE552A5}" dt="2025-03-16T04:17:41.040" v="711" actId="20577"/>
          <ac:spMkLst>
            <pc:docMk/>
            <pc:sldMk cId="1676303269" sldId="276"/>
            <ac:spMk id="95" creationId="{C9660957-23A2-91A1-ECAD-14014B2E172B}"/>
          </ac:spMkLst>
        </pc:spChg>
        <pc:spChg chg="mod">
          <ac:chgData name="Chris Park" userId="S::cpark@conestogac.on.ca::0b00a184-fe7a-4b62-8e20-a4565ad4c34d" providerId="AD" clId="Web-{F24DE940-EA5F-4AC6-6EEE-7E3AFDE552A5}" dt="2025-03-16T04:08:27.197" v="650" actId="20577"/>
          <ac:spMkLst>
            <pc:docMk/>
            <pc:sldMk cId="1676303269" sldId="276"/>
            <ac:spMk id="99" creationId="{7B4E2823-74ED-3726-584F-565DE31ACE64}"/>
          </ac:spMkLst>
        </pc:spChg>
        <pc:spChg chg="mod">
          <ac:chgData name="Chris Park" userId="S::cpark@conestogac.on.ca::0b00a184-fe7a-4b62-8e20-a4565ad4c34d" providerId="AD" clId="Web-{F24DE940-EA5F-4AC6-6EEE-7E3AFDE552A5}" dt="2025-03-16T04:18:20.103" v="742" actId="20577"/>
          <ac:spMkLst>
            <pc:docMk/>
            <pc:sldMk cId="1676303269" sldId="276"/>
            <ac:spMk id="101" creationId="{854CDBBC-0AAA-A46B-84AB-A0FE9268FFDF}"/>
          </ac:spMkLst>
        </pc:spChg>
      </pc:sldChg>
      <pc:sldChg chg="ord">
        <pc:chgData name="Chris Park" userId="S::cpark@conestogac.on.ca::0b00a184-fe7a-4b62-8e20-a4565ad4c34d" providerId="AD" clId="Web-{F24DE940-EA5F-4AC6-6EEE-7E3AFDE552A5}" dt="2025-03-16T03:04:32.144" v="54"/>
        <pc:sldMkLst>
          <pc:docMk/>
          <pc:sldMk cId="2904158099" sldId="277"/>
        </pc:sldMkLst>
      </pc:sldChg>
      <pc:sldChg chg="addSp delSp">
        <pc:chgData name="Chris Park" userId="S::cpark@conestogac.on.ca::0b00a184-fe7a-4b62-8e20-a4565ad4c34d" providerId="AD" clId="Web-{F24DE940-EA5F-4AC6-6EEE-7E3AFDE552A5}" dt="2025-03-16T03:05:39.659" v="69"/>
        <pc:sldMkLst>
          <pc:docMk/>
          <pc:sldMk cId="725434540" sldId="278"/>
        </pc:sldMkLst>
        <pc:picChg chg="add del">
          <ac:chgData name="Chris Park" userId="S::cpark@conestogac.on.ca::0b00a184-fe7a-4b62-8e20-a4565ad4c34d" providerId="AD" clId="Web-{F24DE940-EA5F-4AC6-6EEE-7E3AFDE552A5}" dt="2025-03-16T03:05:39.659" v="69"/>
          <ac:picMkLst>
            <pc:docMk/>
            <pc:sldMk cId="725434540" sldId="278"/>
            <ac:picMk id="3" creationId="{0608D52D-30B0-B832-1565-E902C542C409}"/>
          </ac:picMkLst>
        </pc:picChg>
      </pc:sldChg>
      <pc:sldChg chg="modSp">
        <pc:chgData name="Chris Park" userId="S::cpark@conestogac.on.ca::0b00a184-fe7a-4b62-8e20-a4565ad4c34d" providerId="AD" clId="Web-{F24DE940-EA5F-4AC6-6EEE-7E3AFDE552A5}" dt="2025-03-16T03:11:07.878" v="207" actId="20577"/>
        <pc:sldMkLst>
          <pc:docMk/>
          <pc:sldMk cId="1230649823" sldId="279"/>
        </pc:sldMkLst>
        <pc:spChg chg="mod">
          <ac:chgData name="Chris Park" userId="S::cpark@conestogac.on.ca::0b00a184-fe7a-4b62-8e20-a4565ad4c34d" providerId="AD" clId="Web-{F24DE940-EA5F-4AC6-6EEE-7E3AFDE552A5}" dt="2025-03-16T03:08:54.456" v="152" actId="20577"/>
          <ac:spMkLst>
            <pc:docMk/>
            <pc:sldMk cId="1230649823" sldId="279"/>
            <ac:spMk id="44" creationId="{6116957E-26BD-EB3B-8AE8-45DD9EC6501D}"/>
          </ac:spMkLst>
        </pc:spChg>
        <pc:spChg chg="mod">
          <ac:chgData name="Chris Park" userId="S::cpark@conestogac.on.ca::0b00a184-fe7a-4b62-8e20-a4565ad4c34d" providerId="AD" clId="Web-{F24DE940-EA5F-4AC6-6EEE-7E3AFDE552A5}" dt="2025-03-16T03:11:07.878" v="207" actId="20577"/>
          <ac:spMkLst>
            <pc:docMk/>
            <pc:sldMk cId="1230649823" sldId="279"/>
            <ac:spMk id="45" creationId="{074CC50F-A332-ADCE-2D57-E9C909C091EF}"/>
          </ac:spMkLst>
        </pc:spChg>
      </pc:sldChg>
      <pc:sldChg chg="addSp delSp modSp add replId">
        <pc:chgData name="Chris Park" userId="S::cpark@conestogac.on.ca::0b00a184-fe7a-4b62-8e20-a4565ad4c34d" providerId="AD" clId="Web-{F24DE940-EA5F-4AC6-6EEE-7E3AFDE552A5}" dt="2025-03-16T03:05:30.034" v="67" actId="1076"/>
        <pc:sldMkLst>
          <pc:docMk/>
          <pc:sldMk cId="325958358" sldId="280"/>
        </pc:sldMkLst>
        <pc:spChg chg="mod">
          <ac:chgData name="Chris Park" userId="S::cpark@conestogac.on.ca::0b00a184-fe7a-4b62-8e20-a4565ad4c34d" providerId="AD" clId="Web-{F24DE940-EA5F-4AC6-6EEE-7E3AFDE552A5}" dt="2025-03-16T03:04:19.737" v="51" actId="20577"/>
          <ac:spMkLst>
            <pc:docMk/>
            <pc:sldMk cId="325958358" sldId="280"/>
            <ac:spMk id="11" creationId="{27B8AF0B-4C22-0531-82E6-A8E53A40E105}"/>
          </ac:spMkLst>
        </pc:spChg>
        <pc:picChg chg="add mod">
          <ac:chgData name="Chris Park" userId="S::cpark@conestogac.on.ca::0b00a184-fe7a-4b62-8e20-a4565ad4c34d" providerId="AD" clId="Web-{F24DE940-EA5F-4AC6-6EEE-7E3AFDE552A5}" dt="2025-03-16T03:05:30.034" v="67" actId="1076"/>
          <ac:picMkLst>
            <pc:docMk/>
            <pc:sldMk cId="325958358" sldId="280"/>
            <ac:picMk id="5" creationId="{0C9089E2-7A72-67C3-E79C-3146D70DD203}"/>
          </ac:picMkLst>
        </pc:picChg>
        <pc:picChg chg="del">
          <ac:chgData name="Chris Park" userId="S::cpark@conestogac.on.ca::0b00a184-fe7a-4b62-8e20-a4565ad4c34d" providerId="AD" clId="Web-{F24DE940-EA5F-4AC6-6EEE-7E3AFDE552A5}" dt="2025-03-16T03:04:37.566" v="56"/>
          <ac:picMkLst>
            <pc:docMk/>
            <pc:sldMk cId="325958358" sldId="280"/>
            <ac:picMk id="6" creationId="{EAACD4C0-14DE-8079-927E-158DE2B70382}"/>
          </ac:picMkLst>
        </pc:picChg>
        <pc:picChg chg="del">
          <ac:chgData name="Chris Park" userId="S::cpark@conestogac.on.ca::0b00a184-fe7a-4b62-8e20-a4565ad4c34d" providerId="AD" clId="Web-{F24DE940-EA5F-4AC6-6EEE-7E3AFDE552A5}" dt="2025-03-16T03:04:37.566" v="55"/>
          <ac:picMkLst>
            <pc:docMk/>
            <pc:sldMk cId="325958358" sldId="280"/>
            <ac:picMk id="8" creationId="{960B7CD5-64DD-B7B9-5E44-C9A0B81AB3DF}"/>
          </ac:picMkLst>
        </pc:picChg>
      </pc:sldChg>
      <pc:sldChg chg="add del replId">
        <pc:chgData name="Chris Park" userId="S::cpark@conestogac.on.ca::0b00a184-fe7a-4b62-8e20-a4565ad4c34d" providerId="AD" clId="Web-{F24DE940-EA5F-4AC6-6EEE-7E3AFDE552A5}" dt="2025-03-16T03:05:18.972" v="62"/>
        <pc:sldMkLst>
          <pc:docMk/>
          <pc:sldMk cId="1192979763" sldId="281"/>
        </pc:sldMkLst>
      </pc:sldChg>
      <pc:sldChg chg="add del replId">
        <pc:chgData name="Chris Park" userId="S::cpark@conestogac.on.ca::0b00a184-fe7a-4b62-8e20-a4565ad4c34d" providerId="AD" clId="Web-{F24DE940-EA5F-4AC6-6EEE-7E3AFDE552A5}" dt="2025-03-16T03:05:15.628" v="60"/>
        <pc:sldMkLst>
          <pc:docMk/>
          <pc:sldMk cId="1813598754" sldId="281"/>
        </pc:sldMkLst>
      </pc:sldChg>
      <pc:sldChg chg="addSp delSp modSp add replId">
        <pc:chgData name="Chris Park" userId="S::cpark@conestogac.on.ca::0b00a184-fe7a-4b62-8e20-a4565ad4c34d" providerId="AD" clId="Web-{F24DE940-EA5F-4AC6-6EEE-7E3AFDE552A5}" dt="2025-03-16T04:21:39.309" v="749" actId="1076"/>
        <pc:sldMkLst>
          <pc:docMk/>
          <pc:sldMk cId="3129790776" sldId="281"/>
        </pc:sldMkLst>
        <pc:spChg chg="add del mod">
          <ac:chgData name="Chris Park" userId="S::cpark@conestogac.on.ca::0b00a184-fe7a-4b62-8e20-a4565ad4c34d" providerId="AD" clId="Web-{F24DE940-EA5F-4AC6-6EEE-7E3AFDE552A5}" dt="2025-03-16T03:37:55.184" v="256"/>
          <ac:spMkLst>
            <pc:docMk/>
            <pc:sldMk cId="3129790776" sldId="281"/>
            <ac:spMk id="3" creationId="{6758BC45-A0EA-7EB6-0B49-9AEEE8D9705E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3:43.236" v="626" actId="20577"/>
          <ac:spMkLst>
            <pc:docMk/>
            <pc:sldMk cId="3129790776" sldId="281"/>
            <ac:spMk id="5" creationId="{EE4A706A-263F-406C-6E4D-2C8D9697249B}"/>
          </ac:spMkLst>
        </pc:spChg>
        <pc:spChg chg="mod">
          <ac:chgData name="Chris Park" userId="S::cpark@conestogac.on.ca::0b00a184-fe7a-4b62-8e20-a4565ad4c34d" providerId="AD" clId="Web-{F24DE940-EA5F-4AC6-6EEE-7E3AFDE552A5}" dt="2025-03-16T03:31:24.038" v="224" actId="20577"/>
          <ac:spMkLst>
            <pc:docMk/>
            <pc:sldMk cId="3129790776" sldId="281"/>
            <ac:spMk id="6" creationId="{48CB5153-675C-2E51-8DC8-A888FC031A13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3:47.564" v="633" actId="20577"/>
          <ac:spMkLst>
            <pc:docMk/>
            <pc:sldMk cId="3129790776" sldId="281"/>
            <ac:spMk id="7" creationId="{80085BF6-9E3E-95FA-BCA0-18CA85B781DD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3:43.330" v="627" actId="20577"/>
          <ac:spMkLst>
            <pc:docMk/>
            <pc:sldMk cId="3129790776" sldId="281"/>
            <ac:spMk id="8" creationId="{376DC5AE-2FE5-181F-EA84-CD1FE014E4AE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2:39.454" v="611" actId="1076"/>
          <ac:spMkLst>
            <pc:docMk/>
            <pc:sldMk cId="3129790776" sldId="281"/>
            <ac:spMk id="9" creationId="{A4F81BA5-8586-1683-FD98-0A3CF5320667}"/>
          </ac:spMkLst>
        </pc:spChg>
        <pc:spChg chg="add mod ord">
          <ac:chgData name="Chris Park" userId="S::cpark@conestogac.on.ca::0b00a184-fe7a-4b62-8e20-a4565ad4c34d" providerId="AD" clId="Web-{F24DE940-EA5F-4AC6-6EEE-7E3AFDE552A5}" dt="2025-03-16T04:21:39.309" v="749" actId="1076"/>
          <ac:spMkLst>
            <pc:docMk/>
            <pc:sldMk cId="3129790776" sldId="281"/>
            <ac:spMk id="10" creationId="{6911AF04-E511-E20F-4371-26F2E2A6A79B}"/>
          </ac:spMkLst>
        </pc:spChg>
        <pc:spChg chg="add mod ord">
          <ac:chgData name="Chris Park" userId="S::cpark@conestogac.on.ca::0b00a184-fe7a-4b62-8e20-a4565ad4c34d" providerId="AD" clId="Web-{F24DE940-EA5F-4AC6-6EEE-7E3AFDE552A5}" dt="2025-03-16T03:58:52.888" v="566" actId="14100"/>
          <ac:spMkLst>
            <pc:docMk/>
            <pc:sldMk cId="3129790776" sldId="281"/>
            <ac:spMk id="12" creationId="{2445E4B9-4536-B9FD-7F4D-94B42572AC8B}"/>
          </ac:spMkLst>
        </pc:spChg>
        <pc:spChg chg="add mod">
          <ac:chgData name="Chris Park" userId="S::cpark@conestogac.on.ca::0b00a184-fe7a-4b62-8e20-a4565ad4c34d" providerId="AD" clId="Web-{F24DE940-EA5F-4AC6-6EEE-7E3AFDE552A5}" dt="2025-03-16T03:47:51.426" v="430" actId="20577"/>
          <ac:spMkLst>
            <pc:docMk/>
            <pc:sldMk cId="3129790776" sldId="281"/>
            <ac:spMk id="15" creationId="{2D67092B-85E0-46EF-296F-6CB3AE27DE6B}"/>
          </ac:spMkLst>
        </pc:spChg>
        <pc:spChg chg="add mod ord">
          <ac:chgData name="Chris Park" userId="S::cpark@conestogac.on.ca::0b00a184-fe7a-4b62-8e20-a4565ad4c34d" providerId="AD" clId="Web-{F24DE940-EA5F-4AC6-6EEE-7E3AFDE552A5}" dt="2025-03-16T03:59:12.795" v="574" actId="1076"/>
          <ac:spMkLst>
            <pc:docMk/>
            <pc:sldMk cId="3129790776" sldId="281"/>
            <ac:spMk id="16" creationId="{F77952AF-8635-4390-FEF9-79C4234F8C0A}"/>
          </ac:spMkLst>
        </pc:spChg>
        <pc:spChg chg="add mod">
          <ac:chgData name="Chris Park" userId="S::cpark@conestogac.on.ca::0b00a184-fe7a-4b62-8e20-a4565ad4c34d" providerId="AD" clId="Web-{F24DE940-EA5F-4AC6-6EEE-7E3AFDE552A5}" dt="2025-03-16T03:59:12.857" v="577" actId="1076"/>
          <ac:spMkLst>
            <pc:docMk/>
            <pc:sldMk cId="3129790776" sldId="281"/>
            <ac:spMk id="17" creationId="{EB9AD07A-94B3-7608-C56B-FFFFA4DEAE8A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8"/>
          <ac:spMkLst>
            <pc:docMk/>
            <pc:sldMk cId="3129790776" sldId="281"/>
            <ac:spMk id="19" creationId="{D5CF1BD8-D022-7FD3-5E2B-8959F39EB58F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7"/>
          <ac:spMkLst>
            <pc:docMk/>
            <pc:sldMk cId="3129790776" sldId="281"/>
            <ac:spMk id="20" creationId="{A887CE18-2053-2EB7-167A-4A9A44508DDC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6"/>
          <ac:spMkLst>
            <pc:docMk/>
            <pc:sldMk cId="3129790776" sldId="281"/>
            <ac:spMk id="21" creationId="{F46BB868-FD36-34DC-798A-17E99858AFBF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5"/>
          <ac:spMkLst>
            <pc:docMk/>
            <pc:sldMk cId="3129790776" sldId="281"/>
            <ac:spMk id="22" creationId="{F59C9E73-C2FD-432A-B1CD-E8D28A909165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4"/>
          <ac:spMkLst>
            <pc:docMk/>
            <pc:sldMk cId="3129790776" sldId="281"/>
            <ac:spMk id="23" creationId="{2917449E-55E1-1F36-AAE8-28A5DF60A341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3"/>
          <ac:spMkLst>
            <pc:docMk/>
            <pc:sldMk cId="3129790776" sldId="281"/>
            <ac:spMk id="24" creationId="{F9B45A3D-72E9-F138-94EF-634BCD2BBB03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2"/>
          <ac:spMkLst>
            <pc:docMk/>
            <pc:sldMk cId="3129790776" sldId="281"/>
            <ac:spMk id="27" creationId="{D255FD96-64D5-A4C7-72B4-16150D460A08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1"/>
          <ac:spMkLst>
            <pc:docMk/>
            <pc:sldMk cId="3129790776" sldId="281"/>
            <ac:spMk id="28" creationId="{C3AFB310-675F-BA75-7E6D-34D709D534C3}"/>
          </ac:spMkLst>
        </pc:spChg>
        <pc:spChg chg="del">
          <ac:chgData name="Chris Park" userId="S::cpark@conestogac.on.ca::0b00a184-fe7a-4b62-8e20-a4565ad4c34d" providerId="AD" clId="Web-{F24DE940-EA5F-4AC6-6EEE-7E3AFDE552A5}" dt="2025-03-16T03:31:36.053" v="240"/>
          <ac:spMkLst>
            <pc:docMk/>
            <pc:sldMk cId="3129790776" sldId="281"/>
            <ac:spMk id="29" creationId="{584C2A73-843B-2D85-3296-9F0D599F867A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30"/>
          <ac:spMkLst>
            <pc:docMk/>
            <pc:sldMk cId="3129790776" sldId="281"/>
            <ac:spMk id="30" creationId="{5BA2194D-4465-953A-D458-36089C7A1EC3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29"/>
          <ac:spMkLst>
            <pc:docMk/>
            <pc:sldMk cId="3129790776" sldId="281"/>
            <ac:spMk id="31" creationId="{4250E34B-6096-A82F-0BCD-D425A58F9666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28"/>
          <ac:spMkLst>
            <pc:docMk/>
            <pc:sldMk cId="3129790776" sldId="281"/>
            <ac:spMk id="32" creationId="{7E260A3F-C347-49A7-C30C-2AE788A6558D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27"/>
          <ac:spMkLst>
            <pc:docMk/>
            <pc:sldMk cId="3129790776" sldId="281"/>
            <ac:spMk id="33" creationId="{F5CA5E70-658C-69F0-77AD-797A7EFDC87A}"/>
          </ac:spMkLst>
        </pc:spChg>
        <pc:spChg chg="del">
          <ac:chgData name="Chris Park" userId="S::cpark@conestogac.on.ca::0b00a184-fe7a-4b62-8e20-a4565ad4c34d" providerId="AD" clId="Web-{F24DE940-EA5F-4AC6-6EEE-7E3AFDE552A5}" dt="2025-03-16T03:31:32.397" v="226"/>
          <ac:spMkLst>
            <pc:docMk/>
            <pc:sldMk cId="3129790776" sldId="281"/>
            <ac:spMk id="34" creationId="{8559A1DA-974F-AD21-31E8-E8D5E2A7D14A}"/>
          </ac:spMkLst>
        </pc:spChg>
        <pc:spChg chg="add mod ord">
          <ac:chgData name="Chris Park" userId="S::cpark@conestogac.on.ca::0b00a184-fe7a-4b62-8e20-a4565ad4c34d" providerId="AD" clId="Web-{F24DE940-EA5F-4AC6-6EEE-7E3AFDE552A5}" dt="2025-03-16T04:00:02.061" v="591"/>
          <ac:spMkLst>
            <pc:docMk/>
            <pc:sldMk cId="3129790776" sldId="281"/>
            <ac:spMk id="39" creationId="{2C0EBE51-02F5-62FD-CB2D-D5C84C07EB70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5:23.097" v="648" actId="1076"/>
          <ac:spMkLst>
            <pc:docMk/>
            <pc:sldMk cId="3129790776" sldId="281"/>
            <ac:spMk id="40" creationId="{D4DDD57F-321F-DE67-FD1B-F4F4F208DAF7}"/>
          </ac:spMkLst>
        </pc:spChg>
        <pc:spChg chg="add del mod">
          <ac:chgData name="Chris Park" userId="S::cpark@conestogac.on.ca::0b00a184-fe7a-4b62-8e20-a4565ad4c34d" providerId="AD" clId="Web-{F24DE940-EA5F-4AC6-6EEE-7E3AFDE552A5}" dt="2025-03-16T04:02:28.923" v="605"/>
          <ac:spMkLst>
            <pc:docMk/>
            <pc:sldMk cId="3129790776" sldId="281"/>
            <ac:spMk id="42" creationId="{42406568-12D1-8E56-679A-8DD85C99E82D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3:44.986" v="629" actId="20577"/>
          <ac:spMkLst>
            <pc:docMk/>
            <pc:sldMk cId="3129790776" sldId="281"/>
            <ac:spMk id="43" creationId="{A4BE2214-13E9-8A4C-6685-635425D7697C}"/>
          </ac:spMkLst>
        </pc:spChg>
        <pc:spChg chg="add mod">
          <ac:chgData name="Chris Park" userId="S::cpark@conestogac.on.ca::0b00a184-fe7a-4b62-8e20-a4565ad4c34d" providerId="AD" clId="Web-{F24DE940-EA5F-4AC6-6EEE-7E3AFDE552A5}" dt="2025-03-16T04:04:57.347" v="647" actId="20577"/>
          <ac:spMkLst>
            <pc:docMk/>
            <pc:sldMk cId="3129790776" sldId="281"/>
            <ac:spMk id="44" creationId="{0BF48E8A-947A-4ACB-F8DF-800635BA8B01}"/>
          </ac:spMkLst>
        </pc:spChg>
        <pc:picChg chg="add del mod">
          <ac:chgData name="Chris Park" userId="S::cpark@conestogac.on.ca::0b00a184-fe7a-4b62-8e20-a4565ad4c34d" providerId="AD" clId="Web-{F24DE940-EA5F-4AC6-6EEE-7E3AFDE552A5}" dt="2025-03-16T03:51:51.554" v="470"/>
          <ac:picMkLst>
            <pc:docMk/>
            <pc:sldMk cId="3129790776" sldId="281"/>
            <ac:picMk id="2" creationId="{B64E336B-50DE-CB7E-983D-01245D614855}"/>
          </ac:picMkLst>
        </pc:picChg>
        <pc:picChg chg="del">
          <ac:chgData name="Chris Park" userId="S::cpark@conestogac.on.ca::0b00a184-fe7a-4b62-8e20-a4565ad4c34d" providerId="AD" clId="Web-{F24DE940-EA5F-4AC6-6EEE-7E3AFDE552A5}" dt="2025-03-16T03:31:32.397" v="239"/>
          <ac:picMkLst>
            <pc:docMk/>
            <pc:sldMk cId="3129790776" sldId="281"/>
            <ac:picMk id="18" creationId="{CA5FD6D6-B077-D4A2-F572-C0FAA4B8FD41}"/>
          </ac:picMkLst>
        </pc:picChg>
        <pc:picChg chg="add del mod">
          <ac:chgData name="Chris Park" userId="S::cpark@conestogac.on.ca::0b00a184-fe7a-4b62-8e20-a4565ad4c34d" providerId="AD" clId="Web-{F24DE940-EA5F-4AC6-6EEE-7E3AFDE552A5}" dt="2025-03-16T03:56:48.402" v="540"/>
          <ac:picMkLst>
            <pc:docMk/>
            <pc:sldMk cId="3129790776" sldId="281"/>
            <ac:picMk id="36" creationId="{BEEF0EC9-2D7F-07D6-05AD-78131FEFEA9E}"/>
          </ac:picMkLst>
        </pc:picChg>
        <pc:picChg chg="add del mod">
          <ac:chgData name="Chris Park" userId="S::cpark@conestogac.on.ca::0b00a184-fe7a-4b62-8e20-a4565ad4c34d" providerId="AD" clId="Web-{F24DE940-EA5F-4AC6-6EEE-7E3AFDE552A5}" dt="2025-03-16T04:00:57.171" v="592"/>
          <ac:picMkLst>
            <pc:docMk/>
            <pc:sldMk cId="3129790776" sldId="281"/>
            <ac:picMk id="38" creationId="{F150B356-C517-3F46-169F-6C8BBF23550B}"/>
          </ac:picMkLst>
        </pc:picChg>
        <pc:picChg chg="add mod">
          <ac:chgData name="Chris Park" userId="S::cpark@conestogac.on.ca::0b00a184-fe7a-4b62-8e20-a4565ad4c34d" providerId="AD" clId="Web-{F24DE940-EA5F-4AC6-6EEE-7E3AFDE552A5}" dt="2025-03-16T04:02:42.798" v="612" actId="14100"/>
          <ac:picMkLst>
            <pc:docMk/>
            <pc:sldMk cId="3129790776" sldId="281"/>
            <ac:picMk id="41" creationId="{AE5D77AE-B95D-0331-5D47-EE8FD7DCFF8B}"/>
          </ac:picMkLst>
        </pc:picChg>
        <pc:cxnChg chg="add del mod">
          <ac:chgData name="Chris Park" userId="S::cpark@conestogac.on.ca::0b00a184-fe7a-4b62-8e20-a4565ad4c34d" providerId="AD" clId="Web-{F24DE940-EA5F-4AC6-6EEE-7E3AFDE552A5}" dt="2025-03-16T03:57:50.497" v="546"/>
          <ac:cxnSpMkLst>
            <pc:docMk/>
            <pc:sldMk cId="3129790776" sldId="281"/>
            <ac:cxnSpMk id="25" creationId="{4450F029-8A4C-827E-663F-D191FDC49E1B}"/>
          </ac:cxnSpMkLst>
        </pc:cxnChg>
        <pc:cxnChg chg="add del mod">
          <ac:chgData name="Chris Park" userId="S::cpark@conestogac.on.ca::0b00a184-fe7a-4b62-8e20-a4565ad4c34d" providerId="AD" clId="Web-{F24DE940-EA5F-4AC6-6EEE-7E3AFDE552A5}" dt="2025-03-16T03:57:50.497" v="545"/>
          <ac:cxnSpMkLst>
            <pc:docMk/>
            <pc:sldMk cId="3129790776" sldId="281"/>
            <ac:cxnSpMk id="26" creationId="{E99B190B-A327-EFDD-4E12-3C6A5BCE9BB6}"/>
          </ac:cxnSpMkLst>
        </pc:cxnChg>
        <pc:cxnChg chg="add del mod">
          <ac:chgData name="Chris Park" userId="S::cpark@conestogac.on.ca::0b00a184-fe7a-4b62-8e20-a4565ad4c34d" providerId="AD" clId="Web-{F24DE940-EA5F-4AC6-6EEE-7E3AFDE552A5}" dt="2025-03-16T03:57:50.497" v="544"/>
          <ac:cxnSpMkLst>
            <pc:docMk/>
            <pc:sldMk cId="3129790776" sldId="281"/>
            <ac:cxnSpMk id="35" creationId="{E7AAF60D-B99B-DC2B-0955-728626B1B432}"/>
          </ac:cxnSpMkLst>
        </pc:cxnChg>
        <pc:cxnChg chg="add del mod">
          <ac:chgData name="Chris Park" userId="S::cpark@conestogac.on.ca::0b00a184-fe7a-4b62-8e20-a4565ad4c34d" providerId="AD" clId="Web-{F24DE940-EA5F-4AC6-6EEE-7E3AFDE552A5}" dt="2025-03-16T03:56:33.074" v="533"/>
          <ac:cxnSpMkLst>
            <pc:docMk/>
            <pc:sldMk cId="3129790776" sldId="281"/>
            <ac:cxnSpMk id="37" creationId="{0AC09075-9142-C489-0CF4-66B8494E45FE}"/>
          </ac:cxnSpMkLst>
        </pc:cxnChg>
      </pc:sldChg>
    </pc:docChg>
  </pc:docChgLst>
  <pc:docChgLst>
    <pc:chgData name="Chris Park" userId="S::cpark@conestogac.on.ca::0b00a184-fe7a-4b62-8e20-a4565ad4c34d" providerId="AD" clId="Web-{EDE9033F-2801-4057-C68B-AC4DA8680AB5}"/>
    <pc:docChg chg="modSld">
      <pc:chgData name="Chris Park" userId="S::cpark@conestogac.on.ca::0b00a184-fe7a-4b62-8e20-a4565ad4c34d" providerId="AD" clId="Web-{EDE9033F-2801-4057-C68B-AC4DA8680AB5}" dt="2025-03-18T13:53:58.538" v="324" actId="1076"/>
      <pc:docMkLst>
        <pc:docMk/>
      </pc:docMkLst>
      <pc:sldChg chg="addSp modSp">
        <pc:chgData name="Chris Park" userId="S::cpark@conestogac.on.ca::0b00a184-fe7a-4b62-8e20-a4565ad4c34d" providerId="AD" clId="Web-{EDE9033F-2801-4057-C68B-AC4DA8680AB5}" dt="2025-03-18T13:53:58.538" v="324" actId="1076"/>
        <pc:sldMkLst>
          <pc:docMk/>
          <pc:sldMk cId="1519103487" sldId="283"/>
        </pc:sldMkLst>
        <pc:spChg chg="add mod">
          <ac:chgData name="Chris Park" userId="S::cpark@conestogac.on.ca::0b00a184-fe7a-4b62-8e20-a4565ad4c34d" providerId="AD" clId="Web-{EDE9033F-2801-4057-C68B-AC4DA8680AB5}" dt="2025-03-18T13:34:33.923" v="13" actId="20577"/>
          <ac:spMkLst>
            <pc:docMk/>
            <pc:sldMk cId="1519103487" sldId="283"/>
            <ac:spMk id="3" creationId="{C279D9EC-F0E4-4A0C-934E-E7B09E46DEFB}"/>
          </ac:spMkLst>
        </pc:spChg>
        <pc:spChg chg="add mod">
          <ac:chgData name="Chris Park" userId="S::cpark@conestogac.on.ca::0b00a184-fe7a-4b62-8e20-a4565ad4c34d" providerId="AD" clId="Web-{EDE9033F-2801-4057-C68B-AC4DA8680AB5}" dt="2025-03-18T13:50:50.238" v="255" actId="20577"/>
          <ac:spMkLst>
            <pc:docMk/>
            <pc:sldMk cId="1519103487" sldId="283"/>
            <ac:spMk id="7" creationId="{F90C7BC0-CF69-699D-CFB5-446011D4EF6E}"/>
          </ac:spMkLst>
        </pc:spChg>
        <pc:spChg chg="add mod">
          <ac:chgData name="Chris Park" userId="S::cpark@conestogac.on.ca::0b00a184-fe7a-4b62-8e20-a4565ad4c34d" providerId="AD" clId="Web-{EDE9033F-2801-4057-C68B-AC4DA8680AB5}" dt="2025-03-18T13:50:53.097" v="256" actId="1076"/>
          <ac:spMkLst>
            <pc:docMk/>
            <pc:sldMk cId="1519103487" sldId="283"/>
            <ac:spMk id="8" creationId="{33538F74-2E1C-E4E7-8862-661DD6E5278E}"/>
          </ac:spMkLst>
        </pc:spChg>
        <pc:spChg chg="add mod">
          <ac:chgData name="Chris Park" userId="S::cpark@conestogac.on.ca::0b00a184-fe7a-4b62-8e20-a4565ad4c34d" providerId="AD" clId="Web-{EDE9033F-2801-4057-C68B-AC4DA8680AB5}" dt="2025-03-18T13:53:58.538" v="324" actId="1076"/>
          <ac:spMkLst>
            <pc:docMk/>
            <pc:sldMk cId="1519103487" sldId="283"/>
            <ac:spMk id="9" creationId="{C8BF8B0C-EF8F-2A61-DD5C-BA111B0F48EB}"/>
          </ac:spMkLst>
        </pc:spChg>
        <pc:spChg chg="add mod">
          <ac:chgData name="Chris Park" userId="S::cpark@conestogac.on.ca::0b00a184-fe7a-4b62-8e20-a4565ad4c34d" providerId="AD" clId="Web-{EDE9033F-2801-4057-C68B-AC4DA8680AB5}" dt="2025-03-18T13:53:51.538" v="322" actId="20577"/>
          <ac:spMkLst>
            <pc:docMk/>
            <pc:sldMk cId="1519103487" sldId="283"/>
            <ac:spMk id="10" creationId="{833E8180-D123-9391-1254-CF680C1305A5}"/>
          </ac:spMkLst>
        </pc:spChg>
        <pc:spChg chg="mod">
          <ac:chgData name="Chris Park" userId="S::cpark@conestogac.on.ca::0b00a184-fe7a-4b62-8e20-a4565ad4c34d" providerId="AD" clId="Web-{EDE9033F-2801-4057-C68B-AC4DA8680AB5}" dt="2025-03-18T13:48:18.782" v="228" actId="20577"/>
          <ac:spMkLst>
            <pc:docMk/>
            <pc:sldMk cId="1519103487" sldId="283"/>
            <ac:spMk id="39" creationId="{42A91417-FFE7-F340-2A73-8BFC9334FD4E}"/>
          </ac:spMkLst>
        </pc:spChg>
      </pc:sldChg>
    </pc:docChg>
  </pc:docChgLst>
  <pc:docChgLst>
    <pc:chgData name="Chris Park" userId="S::cpark@conestogac.on.ca::0b00a184-fe7a-4b62-8e20-a4565ad4c34d" providerId="AD" clId="Web-{6A2A92C0-BCA9-EC8D-5108-1834DEF959A5}"/>
    <pc:docChg chg="modSld">
      <pc:chgData name="Chris Park" userId="S::cpark@conestogac.on.ca::0b00a184-fe7a-4b62-8e20-a4565ad4c34d" providerId="AD" clId="Web-{6A2A92C0-BCA9-EC8D-5108-1834DEF959A5}" dt="2025-03-14T01:56:30.667" v="91" actId="20577"/>
      <pc:docMkLst>
        <pc:docMk/>
      </pc:docMkLst>
      <pc:sldChg chg="addSp delSp modSp">
        <pc:chgData name="Chris Park" userId="S::cpark@conestogac.on.ca::0b00a184-fe7a-4b62-8e20-a4565ad4c34d" providerId="AD" clId="Web-{6A2A92C0-BCA9-EC8D-5108-1834DEF959A5}" dt="2025-03-14T01:56:30.667" v="91" actId="20577"/>
        <pc:sldMkLst>
          <pc:docMk/>
          <pc:sldMk cId="0" sldId="256"/>
        </pc:sldMkLst>
        <pc:spChg chg="mod">
          <ac:chgData name="Chris Park" userId="S::cpark@conestogac.on.ca::0b00a184-fe7a-4b62-8e20-a4565ad4c34d" providerId="AD" clId="Web-{6A2A92C0-BCA9-EC8D-5108-1834DEF959A5}" dt="2025-03-14T01:56:30.667" v="91" actId="20577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Chris Park" userId="S::cpark@conestogac.on.ca::0b00a184-fe7a-4b62-8e20-a4565ad4c34d" providerId="AD" clId="Web-{6A2A92C0-BCA9-EC8D-5108-1834DEF959A5}" dt="2025-03-14T01:56:09.573" v="8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Chris Park" userId="S::cpark@conestogac.on.ca::0b00a184-fe7a-4b62-8e20-a4565ad4c34d" providerId="AD" clId="Web-{6A2A92C0-BCA9-EC8D-5108-1834DEF959A5}" dt="2025-03-14T01:56:10.026" v="88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Chris Park" userId="S::cpark@conestogac.on.ca::0b00a184-fe7a-4b62-8e20-a4565ad4c34d" providerId="AD" clId="Web-{6A2A92C0-BCA9-EC8D-5108-1834DEF959A5}" dt="2025-03-14T01:56:10.026" v="89"/>
          <ac:spMkLst>
            <pc:docMk/>
            <pc:sldMk cId="0" sldId="256"/>
            <ac:spMk id="5" creationId="{00000000-0000-0000-0000-000000000000}"/>
          </ac:spMkLst>
        </pc:spChg>
        <pc:spChg chg="mod">
          <ac:chgData name="Chris Park" userId="S::cpark@conestogac.on.ca::0b00a184-fe7a-4b62-8e20-a4565ad4c34d" providerId="AD" clId="Web-{6A2A92C0-BCA9-EC8D-5108-1834DEF959A5}" dt="2025-03-14T01:50:19.801" v="39" actId="20577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Chris Park" userId="S::cpark@conestogac.on.ca::0b00a184-fe7a-4b62-8e20-a4565ad4c34d" providerId="AD" clId="Web-{6A2A92C0-BCA9-EC8D-5108-1834DEF959A5}" dt="2025-03-14T01:50:43.629" v="42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Chris Park" userId="S::cpark@conestogac.on.ca::0b00a184-fe7a-4b62-8e20-a4565ad4c34d" providerId="AD" clId="Web-{6A2A92C0-BCA9-EC8D-5108-1834DEF959A5}" dt="2025-03-14T01:48:45.221" v="24"/>
          <ac:spMkLst>
            <pc:docMk/>
            <pc:sldMk cId="0" sldId="256"/>
            <ac:spMk id="8" creationId="{00000000-0000-0000-0000-000000000000}"/>
          </ac:spMkLst>
        </pc:spChg>
        <pc:spChg chg="add del">
          <ac:chgData name="Chris Park" userId="S::cpark@conestogac.on.ca::0b00a184-fe7a-4b62-8e20-a4565ad4c34d" providerId="AD" clId="Web-{6A2A92C0-BCA9-EC8D-5108-1834DEF959A5}" dt="2025-03-14T01:56:09.573" v="87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Chris Park" userId="S::cpark@conestogac.on.ca::0b00a184-fe7a-4b62-8e20-a4565ad4c34d" providerId="AD" clId="Web-{6A2A92C0-BCA9-EC8D-5108-1834DEF959A5}" dt="2025-03-14T01:52:25.569" v="62"/>
          <ac:spMkLst>
            <pc:docMk/>
            <pc:sldMk cId="0" sldId="256"/>
            <ac:spMk id="11" creationId="{C898F953-8C03-83EF-1EB4-BF8737AD9843}"/>
          </ac:spMkLst>
        </pc:spChg>
        <pc:picChg chg="add mod ord">
          <ac:chgData name="Chris Park" userId="S::cpark@conestogac.on.ca::0b00a184-fe7a-4b62-8e20-a4565ad4c34d" providerId="AD" clId="Web-{6A2A92C0-BCA9-EC8D-5108-1834DEF959A5}" dt="2025-03-14T01:54:07.633" v="73" actId="14100"/>
          <ac:picMkLst>
            <pc:docMk/>
            <pc:sldMk cId="0" sldId="256"/>
            <ac:picMk id="10" creationId="{C9768974-1D63-3FA9-2260-8D98A7685BB1}"/>
          </ac:picMkLst>
        </pc:picChg>
      </pc:sldChg>
      <pc:sldChg chg="delSp">
        <pc:chgData name="Chris Park" userId="S::cpark@conestogac.on.ca::0b00a184-fe7a-4b62-8e20-a4565ad4c34d" providerId="AD" clId="Web-{6A2A92C0-BCA9-EC8D-5108-1834DEF959A5}" dt="2025-03-14T01:55:15.041" v="77"/>
        <pc:sldMkLst>
          <pc:docMk/>
          <pc:sldMk cId="0" sldId="257"/>
        </pc:sldMkLst>
        <pc:grpChg chg="del">
          <ac:chgData name="Chris Park" userId="S::cpark@conestogac.on.ca::0b00a184-fe7a-4b62-8e20-a4565ad4c34d" providerId="AD" clId="Web-{6A2A92C0-BCA9-EC8D-5108-1834DEF959A5}" dt="2025-03-14T01:55:13.447" v="75"/>
          <ac:grpSpMkLst>
            <pc:docMk/>
            <pc:sldMk cId="0" sldId="257"/>
            <ac:grpSpMk id="5" creationId="{00000000-0000-0000-0000-000000000000}"/>
          </ac:grpSpMkLst>
        </pc:grpChg>
        <pc:grpChg chg="del">
          <ac:chgData name="Chris Park" userId="S::cpark@conestogac.on.ca::0b00a184-fe7a-4b62-8e20-a4565ad4c34d" providerId="AD" clId="Web-{6A2A92C0-BCA9-EC8D-5108-1834DEF959A5}" dt="2025-03-14T01:55:14.322" v="76"/>
          <ac:grpSpMkLst>
            <pc:docMk/>
            <pc:sldMk cId="0" sldId="257"/>
            <ac:grpSpMk id="7" creationId="{00000000-0000-0000-0000-000000000000}"/>
          </ac:grpSpMkLst>
        </pc:grpChg>
        <pc:grpChg chg="del">
          <ac:chgData name="Chris Park" userId="S::cpark@conestogac.on.ca::0b00a184-fe7a-4b62-8e20-a4565ad4c34d" providerId="AD" clId="Web-{6A2A92C0-BCA9-EC8D-5108-1834DEF959A5}" dt="2025-03-14T01:55:15.041" v="77"/>
          <ac:grpSpMkLst>
            <pc:docMk/>
            <pc:sldMk cId="0" sldId="257"/>
            <ac:grpSpMk id="9" creationId="{00000000-0000-0000-0000-000000000000}"/>
          </ac:grpSpMkLst>
        </pc:grpChg>
      </pc:sldChg>
      <pc:sldChg chg="delSp">
        <pc:chgData name="Chris Park" userId="S::cpark@conestogac.on.ca::0b00a184-fe7a-4b62-8e20-a4565ad4c34d" providerId="AD" clId="Web-{6A2A92C0-BCA9-EC8D-5108-1834DEF959A5}" dt="2025-03-14T01:55:10.275" v="74"/>
        <pc:sldMkLst>
          <pc:docMk/>
          <pc:sldMk cId="0" sldId="259"/>
        </pc:sldMkLst>
        <pc:grpChg chg="del">
          <ac:chgData name="Chris Park" userId="S::cpark@conestogac.on.ca::0b00a184-fe7a-4b62-8e20-a4565ad4c34d" providerId="AD" clId="Web-{6A2A92C0-BCA9-EC8D-5108-1834DEF959A5}" dt="2025-03-14T01:55:10.275" v="74"/>
          <ac:grpSpMkLst>
            <pc:docMk/>
            <pc:sldMk cId="0" sldId="259"/>
            <ac:grpSpMk id="5" creationId="{00000000-0000-0000-0000-000000000000}"/>
          </ac:grpSpMkLst>
        </pc:grpChg>
      </pc:sldChg>
      <pc:sldChg chg="delSp">
        <pc:chgData name="Chris Park" userId="S::cpark@conestogac.on.ca::0b00a184-fe7a-4b62-8e20-a4565ad4c34d" providerId="AD" clId="Web-{6A2A92C0-BCA9-EC8D-5108-1834DEF959A5}" dt="2025-03-14T01:55:19.088" v="79"/>
        <pc:sldMkLst>
          <pc:docMk/>
          <pc:sldMk cId="0" sldId="262"/>
        </pc:sldMkLst>
        <pc:grpChg chg="del">
          <ac:chgData name="Chris Park" userId="S::cpark@conestogac.on.ca::0b00a184-fe7a-4b62-8e20-a4565ad4c34d" providerId="AD" clId="Web-{6A2A92C0-BCA9-EC8D-5108-1834DEF959A5}" dt="2025-03-14T01:55:19.088" v="79"/>
          <ac:grpSpMkLst>
            <pc:docMk/>
            <pc:sldMk cId="0" sldId="262"/>
            <ac:grpSpMk id="2" creationId="{00000000-0000-0000-0000-000000000000}"/>
          </ac:grpSpMkLst>
        </pc:grpChg>
      </pc:sldChg>
      <pc:sldChg chg="delSp">
        <pc:chgData name="Chris Park" userId="S::cpark@conestogac.on.ca::0b00a184-fe7a-4b62-8e20-a4565ad4c34d" providerId="AD" clId="Web-{6A2A92C0-BCA9-EC8D-5108-1834DEF959A5}" dt="2025-03-14T01:55:17.994" v="78"/>
        <pc:sldMkLst>
          <pc:docMk/>
          <pc:sldMk cId="0" sldId="263"/>
        </pc:sldMkLst>
        <pc:grpChg chg="del">
          <ac:chgData name="Chris Park" userId="S::cpark@conestogac.on.ca::0b00a184-fe7a-4b62-8e20-a4565ad4c34d" providerId="AD" clId="Web-{6A2A92C0-BCA9-EC8D-5108-1834DEF959A5}" dt="2025-03-14T01:55:17.994" v="78"/>
          <ac:grpSpMkLst>
            <pc:docMk/>
            <pc:sldMk cId="0" sldId="263"/>
            <ac:grpSpMk id="5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106" y="2572287"/>
            <a:ext cx="16229942" cy="28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8"/>
              </a:lnSpc>
              <a:spcBef>
                <a:spcPct val="0"/>
              </a:spcBef>
            </a:pPr>
            <a:r>
              <a:rPr lang="en-US" sz="9600" b="1" i="1" u="sng">
                <a:solidFill>
                  <a:srgbClr val="0F4662"/>
                </a:solidFill>
                <a:latin typeface="Century Schoolbook"/>
                <a:sym typeface="Cormorant Garamond Bold Italics"/>
              </a:rPr>
              <a:t>Mini </a:t>
            </a:r>
            <a:r>
              <a:rPr lang="en-US" sz="9650" b="1" i="1" u="sng">
                <a:solidFill>
                  <a:srgbClr val="0F4662"/>
                </a:solidFill>
                <a:latin typeface="Century Schoolbook"/>
                <a:sym typeface="Cormorant Garamond Bold Italics"/>
              </a:rPr>
              <a:t>Onboarding</a:t>
            </a:r>
            <a:endParaRPr lang="en-US" sz="9650" b="1" i="1" u="sng">
              <a:latin typeface="Century Schoolbook"/>
              <a:ea typeface="Calibri"/>
              <a:cs typeface="Calibri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7539" y="5642297"/>
            <a:ext cx="12812922" cy="7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  <a:spcBef>
                <a:spcPct val="0"/>
              </a:spcBef>
            </a:pPr>
            <a:r>
              <a:rPr lang="en-US" sz="4850" b="1">
                <a:solidFill>
                  <a:srgbClr val="0F4662"/>
                </a:solidFill>
                <a:latin typeface="Seaford"/>
                <a:sym typeface="Quicksand"/>
              </a:rPr>
              <a:t>- DevOps Pipeline -</a:t>
            </a:r>
            <a:endParaRPr lang="en-US" b="1">
              <a:latin typeface="Seaford"/>
              <a:ea typeface="Calibri"/>
              <a:cs typeface="Calibri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Pipeline Industry Workers Installing New Cude Oil and Natural Gas ...">
            <a:extLst>
              <a:ext uri="{FF2B5EF4-FFF2-40B4-BE49-F238E27FC236}">
                <a16:creationId xmlns:a16="http://schemas.microsoft.com/office/drawing/2014/main" id="{A485E22F-B065-1B66-3346-F5C0CA313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1" y="304531"/>
            <a:ext cx="5091828" cy="3007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age result for unity">
            <a:extLst>
              <a:ext uri="{FF2B5EF4-FFF2-40B4-BE49-F238E27FC236}">
                <a16:creationId xmlns:a16="http://schemas.microsoft.com/office/drawing/2014/main" id="{9FDFD772-BE23-DB26-3ECC-5523FB096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26" y="2575664"/>
            <a:ext cx="1662830" cy="10490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What is JavaScript">
            <a:extLst>
              <a:ext uri="{FF2B5EF4-FFF2-40B4-BE49-F238E27FC236}">
                <a16:creationId xmlns:a16="http://schemas.microsoft.com/office/drawing/2014/main" id="{790289CC-8F13-6BB2-1E51-2AD9B075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090" y="1658196"/>
            <a:ext cx="1071238" cy="1208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jenkins 사용 배포 자동화 | Soiflix">
            <a:extLst>
              <a:ext uri="{FF2B5EF4-FFF2-40B4-BE49-F238E27FC236}">
                <a16:creationId xmlns:a16="http://schemas.microsoft.com/office/drawing/2014/main" id="{7E5A6942-A454-0217-7704-BCF52E276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29" y="810269"/>
            <a:ext cx="1427967" cy="11351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person holding a cup&#10;&#10;Description automatically generated">
            <a:extLst>
              <a:ext uri="{FF2B5EF4-FFF2-40B4-BE49-F238E27FC236}">
                <a16:creationId xmlns:a16="http://schemas.microsoft.com/office/drawing/2014/main" id="{F7FEEFB9-3879-8D14-F373-7905FE8B2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3268" y="509237"/>
            <a:ext cx="6381750" cy="8486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DBD1FB-333C-25DC-F95C-4B1FE2F87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00000">
            <a:off x="14048233" y="2700708"/>
            <a:ext cx="3804715" cy="2890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C76E7-BEF4-8664-4BBE-4C9672E29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FA72790-7D7B-72CE-5DB9-91DBF86A3EB0}"/>
              </a:ext>
            </a:extLst>
          </p:cNvPr>
          <p:cNvSpPr/>
          <p:nvPr/>
        </p:nvSpPr>
        <p:spPr>
          <a:xfrm>
            <a:off x="11319282" y="2678444"/>
            <a:ext cx="6299891" cy="6461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40F5E40-93C3-5573-C28D-653B8F9DD9D3}"/>
              </a:ext>
            </a:extLst>
          </p:cNvPr>
          <p:cNvSpPr/>
          <p:nvPr/>
        </p:nvSpPr>
        <p:spPr>
          <a:xfrm>
            <a:off x="13282497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1C4075-AA02-4D97-A92B-9DE5FC81A25E}"/>
              </a:ext>
            </a:extLst>
          </p:cNvPr>
          <p:cNvSpPr txBox="1"/>
          <p:nvPr/>
        </p:nvSpPr>
        <p:spPr>
          <a:xfrm>
            <a:off x="709645" y="467187"/>
            <a:ext cx="14072064" cy="103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i="1" u="sng">
                <a:solidFill>
                  <a:srgbClr val="0F4662"/>
                </a:solidFill>
                <a:latin typeface="Century Schoolbook"/>
                <a:sym typeface="Cormorant Garamond Bold Italics"/>
              </a:rPr>
              <a:t>SonarQube (Static Code Analysis)</a:t>
            </a:r>
            <a:endParaRPr lang="en-US" sz="1600" u="sng">
              <a:latin typeface="Century Schoolbook"/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0210C8C3-94AB-D46C-4F00-D19B39BDF596}"/>
              </a:ext>
            </a:extLst>
          </p:cNvPr>
          <p:cNvSpPr/>
          <p:nvPr/>
        </p:nvSpPr>
        <p:spPr>
          <a:xfrm>
            <a:off x="15940250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1A71446-BED9-972C-D31D-FBE0E949A386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73C68-3F78-FC4B-C08C-7498F87292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26" t="-132" r="1200" b="-230"/>
          <a:stretch/>
        </p:blipFill>
        <p:spPr>
          <a:xfrm>
            <a:off x="707580" y="2682407"/>
            <a:ext cx="10336188" cy="6459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FCDB6-54A7-D934-7983-DBDC804738E5}"/>
              </a:ext>
            </a:extLst>
          </p:cNvPr>
          <p:cNvSpPr txBox="1"/>
          <p:nvPr/>
        </p:nvSpPr>
        <p:spPr>
          <a:xfrm>
            <a:off x="706854" y="1985210"/>
            <a:ext cx="57901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Calibri"/>
                <a:cs typeface="Calibri"/>
              </a:rPr>
              <a:t>SonarQube 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95A3-2EBA-0663-8D29-71811AEB7A9D}"/>
              </a:ext>
            </a:extLst>
          </p:cNvPr>
          <p:cNvSpPr txBox="1"/>
          <p:nvPr/>
        </p:nvSpPr>
        <p:spPr>
          <a:xfrm>
            <a:off x="11492540" y="5982293"/>
            <a:ext cx="5944506" cy="272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en-US" sz="2400" b="1">
                <a:latin typeface="Cambria"/>
                <a:ea typeface="Calibri"/>
                <a:cs typeface="Calibri"/>
              </a:rPr>
              <a:t>[Summary]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Cambria"/>
                <a:ea typeface="Calibri"/>
                <a:cs typeface="Calibri"/>
              </a:rPr>
              <a:t>Code Duplication</a:t>
            </a:r>
            <a:endParaRPr lang="en-US" sz="2000">
              <a:ea typeface="Calibri"/>
              <a:cs typeface="Calibri"/>
            </a:endParaRP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Cambria"/>
                <a:ea typeface="Calibri"/>
                <a:cs typeface="Calibri"/>
              </a:rPr>
              <a:t>Security Issue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Cambria"/>
                <a:ea typeface="Calibri"/>
                <a:cs typeface="Calibri"/>
              </a:rPr>
              <a:t>Maintainability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Cambria"/>
                <a:ea typeface="Calibri"/>
                <a:cs typeface="Calibri"/>
              </a:rPr>
              <a:t>Coverage Rate Tracing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endParaRPr lang="en-US" sz="1600" b="1" u="sng">
              <a:solidFill>
                <a:srgbClr val="0070C0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7AC7C-2398-91B3-A585-DDFED6BEE20C}"/>
              </a:ext>
            </a:extLst>
          </p:cNvPr>
          <p:cNvSpPr txBox="1"/>
          <p:nvPr/>
        </p:nvSpPr>
        <p:spPr>
          <a:xfrm>
            <a:off x="11505197" y="2966483"/>
            <a:ext cx="580523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 SonarQube </a:t>
            </a:r>
            <a:r>
              <a:rPr lang="en-US" sz="2400">
                <a:ea typeface="Calibri"/>
                <a:cs typeface="Calibri"/>
              </a:rPr>
              <a:t>is installed on the Jenkins server and accessible at the '/sonar' endpoint.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70CE-3D3F-3A5D-E269-2F31DB62088A}"/>
              </a:ext>
            </a:extLst>
          </p:cNvPr>
          <p:cNvSpPr txBox="1"/>
          <p:nvPr/>
        </p:nvSpPr>
        <p:spPr>
          <a:xfrm>
            <a:off x="11577538" y="3867776"/>
            <a:ext cx="580523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 It </a:t>
            </a:r>
            <a:r>
              <a:rPr lang="en-US" sz="2400" b="1">
                <a:ea typeface="Calibri"/>
                <a:cs typeface="Calibri"/>
              </a:rPr>
              <a:t>scans project source files and collects test results</a:t>
            </a:r>
            <a:r>
              <a:rPr lang="en-US" sz="2400">
                <a:ea typeface="Calibri"/>
                <a:cs typeface="Calibri"/>
              </a:rPr>
              <a:t> for static code analysis.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69632-2F61-4C30-69D0-98AEF7975E85}"/>
              </a:ext>
            </a:extLst>
          </p:cNvPr>
          <p:cNvSpPr txBox="1"/>
          <p:nvPr/>
        </p:nvSpPr>
        <p:spPr>
          <a:xfrm>
            <a:off x="11577538" y="4730770"/>
            <a:ext cx="58052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  </a:t>
            </a:r>
            <a:r>
              <a:rPr lang="en-US" sz="2400">
                <a:ea typeface="Calibri"/>
                <a:cs typeface="Calibri"/>
              </a:rPr>
              <a:t>It generates </a:t>
            </a:r>
            <a:r>
              <a:rPr lang="en-US" sz="2400" b="1">
                <a:ea typeface="Calibri"/>
                <a:cs typeface="Calibri"/>
              </a:rPr>
              <a:t>analysis reports</a:t>
            </a:r>
            <a:r>
              <a:rPr lang="en-US" sz="2400">
                <a:ea typeface="Calibri"/>
                <a:cs typeface="Calibri"/>
              </a:rPr>
              <a:t> for developers with detailed error messages and source code links.</a:t>
            </a:r>
            <a:endParaRPr lang="en-US" sz="2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38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D398C-1081-9412-E6A3-F00CE8E1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A91417-FFE7-F340-2A73-8BFC9334FD4E}"/>
              </a:ext>
            </a:extLst>
          </p:cNvPr>
          <p:cNvSpPr/>
          <p:nvPr/>
        </p:nvSpPr>
        <p:spPr>
          <a:xfrm>
            <a:off x="8960941" y="1803490"/>
            <a:ext cx="8314039" cy="7622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 </a:t>
            </a:r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A42B1E0-D75F-39A9-A41F-B84DDB2509C3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9C501F-E082-7054-FE2F-FA60A9B9FABE}"/>
              </a:ext>
            </a:extLst>
          </p:cNvPr>
          <p:cNvSpPr txBox="1"/>
          <p:nvPr/>
        </p:nvSpPr>
        <p:spPr>
          <a:xfrm>
            <a:off x="709645" y="467187"/>
            <a:ext cx="14072064" cy="103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i="1" u="sng">
                <a:solidFill>
                  <a:srgbClr val="0F4662"/>
                </a:solidFill>
                <a:latin typeface="Century Schoolbook"/>
                <a:sym typeface="Cormorant Garamond Bold Italics"/>
              </a:rPr>
              <a:t>Moodle (Test Deployment Platform)</a:t>
            </a:r>
            <a:endParaRPr lang="en-US" sz="1600" u="sng">
              <a:latin typeface="Century Schoolbook"/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391E4AB-F443-6F17-82B7-D261B032D8C3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6A63341-9BCF-B5B9-8E14-1FB67629C5EF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D9EC-F0E4-4A0C-934E-E7B09E46DEFB}"/>
              </a:ext>
            </a:extLst>
          </p:cNvPr>
          <p:cNvSpPr txBox="1"/>
          <p:nvPr/>
        </p:nvSpPr>
        <p:spPr>
          <a:xfrm>
            <a:off x="9334032" y="2224073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 dirty="0">
                <a:solidFill>
                  <a:srgbClr val="0F4662"/>
                </a:solidFill>
                <a:latin typeface="Seaford"/>
                <a:sym typeface="Quicksand Bold"/>
              </a:rPr>
              <a:t>What is Moodle?</a:t>
            </a:r>
            <a:endParaRPr lang="en-US" sz="2400" dirty="0">
              <a:latin typeface="Seaford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90C7BC0-CF69-699D-CFB5-446011D4EF6E}"/>
              </a:ext>
            </a:extLst>
          </p:cNvPr>
          <p:cNvSpPr txBox="1"/>
          <p:nvPr/>
        </p:nvSpPr>
        <p:spPr>
          <a:xfrm>
            <a:off x="9154519" y="2828283"/>
            <a:ext cx="789773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Moodle is the test deployment server for the DLX projects. </a:t>
            </a:r>
            <a:r>
              <a:rPr lang="en-US" sz="2400" b="1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Moodle 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is the same LMS platform as </a:t>
            </a:r>
            <a:r>
              <a:rPr lang="en-US" sz="2400" b="1" dirty="0" err="1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eConestoga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, so we can test the WebGL build and LTI API before uploading builds to </a:t>
            </a:r>
            <a:r>
              <a:rPr lang="en-US" sz="2400" dirty="0" err="1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eConestoga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3538F74-2E1C-E4E7-8862-661DD6E5278E}"/>
              </a:ext>
            </a:extLst>
          </p:cNvPr>
          <p:cNvSpPr txBox="1"/>
          <p:nvPr/>
        </p:nvSpPr>
        <p:spPr>
          <a:xfrm>
            <a:off x="9168987" y="4607890"/>
            <a:ext cx="7897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The DevOps team mainly uses this platform for LTI integration testing and development</a:t>
            </a:r>
            <a:endParaRPr lang="en-US" sz="2400" dirty="0">
              <a:solidFill>
                <a:srgbClr val="0F4662"/>
              </a:solidFill>
              <a:latin typeface="Cambria"/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F8B0C-EF8F-2A61-DD5C-BA111B0F48EB}"/>
              </a:ext>
            </a:extLst>
          </p:cNvPr>
          <p:cNvSpPr txBox="1"/>
          <p:nvPr/>
        </p:nvSpPr>
        <p:spPr>
          <a:xfrm>
            <a:off x="9487291" y="7212194"/>
            <a:ext cx="727559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1980" lvl="1" indent="-342900">
              <a:buFont typeface="Arial"/>
              <a:buChar char="•"/>
            </a:pPr>
            <a:r>
              <a:rPr lang="en-US" sz="2400" b="1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LMS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: 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Cambria"/>
                <a:cs typeface="+mn-lt"/>
              </a:rPr>
              <a:t>Learning Management System</a:t>
            </a:r>
          </a:p>
          <a:p>
            <a:pPr marL="601980" lvl="1" indent="-342900">
              <a:buFont typeface="Arial"/>
              <a:buChar char="•"/>
            </a:pPr>
            <a:r>
              <a:rPr lang="en-US" sz="2400" b="1" dirty="0">
                <a:solidFill>
                  <a:srgbClr val="0F4662"/>
                </a:solidFill>
                <a:latin typeface="Cambria"/>
                <a:ea typeface="Cambria"/>
                <a:cs typeface="+mn-lt"/>
              </a:rPr>
              <a:t>LTI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Cambria"/>
                <a:cs typeface="+mn-lt"/>
              </a:rPr>
              <a:t>: Learning Tool Interoperability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833E8180-D123-9391-1254-CF680C1305A5}"/>
              </a:ext>
            </a:extLst>
          </p:cNvPr>
          <p:cNvSpPr txBox="1"/>
          <p:nvPr/>
        </p:nvSpPr>
        <p:spPr>
          <a:xfrm>
            <a:off x="9140050" y="5779827"/>
            <a:ext cx="7897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Cambria"/>
                <a:cs typeface="Quicksand"/>
                <a:sym typeface="Quicksand"/>
              </a:rPr>
              <a:t>We can create courses, content, and assignments to mimic the </a:t>
            </a:r>
            <a:r>
              <a:rPr lang="en-US" sz="2400" b="1" dirty="0" err="1">
                <a:solidFill>
                  <a:srgbClr val="0F4662"/>
                </a:solidFill>
                <a:latin typeface="Cambria"/>
                <a:ea typeface="Cambria"/>
                <a:cs typeface="Quicksand"/>
                <a:sym typeface="Quicksand"/>
              </a:rPr>
              <a:t>eConestoga</a:t>
            </a:r>
            <a:r>
              <a:rPr lang="en-US" sz="2400" b="1" dirty="0">
                <a:solidFill>
                  <a:srgbClr val="0F4662"/>
                </a:solidFill>
                <a:latin typeface="Cambria"/>
                <a:ea typeface="Cambria"/>
                <a:cs typeface="Quicksand"/>
                <a:sym typeface="Quicksand"/>
              </a:rPr>
              <a:t> 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Cambria"/>
                <a:cs typeface="Quicksand"/>
                <a:sym typeface="Quicksand"/>
              </a:rPr>
              <a:t>environment</a:t>
            </a:r>
            <a:endParaRPr lang="en-US" dirty="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1910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37832-96DC-7E06-F35A-FC17C7AF1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4102" y="480663"/>
            <a:ext cx="9858738" cy="9319122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293F99-AB6A-856C-FA91-1647A0EE1173}"/>
              </a:ext>
            </a:extLst>
          </p:cNvPr>
          <p:cNvSpPr txBox="1"/>
          <p:nvPr/>
        </p:nvSpPr>
        <p:spPr>
          <a:xfrm>
            <a:off x="8192454" y="657977"/>
            <a:ext cx="8348662" cy="483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i="1">
                <a:latin typeface="+mj-lt"/>
                <a:ea typeface="+mj-ea"/>
                <a:cs typeface="+mj-cs"/>
              </a:rPr>
              <a:t>3. Unity Pipelines</a:t>
            </a:r>
            <a:endParaRPr lang="en-US" sz="9650"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4" descr="Unity (game engine) - Wikipedia">
            <a:extLst>
              <a:ext uri="{FF2B5EF4-FFF2-40B4-BE49-F238E27FC236}">
                <a16:creationId xmlns:a16="http://schemas.microsoft.com/office/drawing/2014/main" id="{C2D7C124-7D19-EA5F-1494-3B425F87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511" t="-6711" r="-6250" b="-7260"/>
          <a:stretch/>
        </p:blipFill>
        <p:spPr>
          <a:xfrm>
            <a:off x="1232717" y="3729789"/>
            <a:ext cx="6095066" cy="220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The Clown Emoji That Will Give You Nightmares + The Rest of Apple's New  Emoji - Creative Market Blog">
            <a:extLst>
              <a:ext uri="{FF2B5EF4-FFF2-40B4-BE49-F238E27FC236}">
                <a16:creationId xmlns:a16="http://schemas.microsoft.com/office/drawing/2014/main" id="{BE834784-B22B-BC6F-6F2F-6F5A484D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04" t="12971" r="28891" b="12498"/>
          <a:stretch/>
        </p:blipFill>
        <p:spPr>
          <a:xfrm>
            <a:off x="1361881" y="3672639"/>
            <a:ext cx="2397617" cy="2316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AutoShape 18">
            <a:extLst>
              <a:ext uri="{FF2B5EF4-FFF2-40B4-BE49-F238E27FC236}">
                <a16:creationId xmlns:a16="http://schemas.microsoft.com/office/drawing/2014/main" id="{503EF079-53CB-070C-B603-DD3CCFBC68F6}"/>
              </a:ext>
            </a:extLst>
          </p:cNvPr>
          <p:cNvSpPr/>
          <p:nvPr/>
        </p:nvSpPr>
        <p:spPr>
          <a:xfrm>
            <a:off x="8197507" y="5474196"/>
            <a:ext cx="8332261" cy="3824"/>
          </a:xfrm>
          <a:prstGeom prst="line">
            <a:avLst/>
          </a:prstGeom>
          <a:ln w="762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D24D4646-8F91-6633-3A13-45DA8A766477}"/>
              </a:ext>
            </a:extLst>
          </p:cNvPr>
          <p:cNvSpPr/>
          <p:nvPr/>
        </p:nvSpPr>
        <p:spPr>
          <a:xfrm>
            <a:off x="14856724" y="569121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8485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485CB-EF97-6710-555B-BBC263452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1440916-87DA-4417-F02B-6390BB794D3E}"/>
              </a:ext>
            </a:extLst>
          </p:cNvPr>
          <p:cNvSpPr/>
          <p:nvPr/>
        </p:nvSpPr>
        <p:spPr>
          <a:xfrm>
            <a:off x="265460" y="1529090"/>
            <a:ext cx="4874395" cy="860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C7B230-7CB7-F611-52D7-7C939A68C7B5}"/>
              </a:ext>
            </a:extLst>
          </p:cNvPr>
          <p:cNvSpPr/>
          <p:nvPr/>
        </p:nvSpPr>
        <p:spPr>
          <a:xfrm>
            <a:off x="13139911" y="1516531"/>
            <a:ext cx="4874395" cy="860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74F56-5299-DEC8-EC25-A818793E0D03}"/>
              </a:ext>
            </a:extLst>
          </p:cNvPr>
          <p:cNvSpPr/>
          <p:nvPr/>
        </p:nvSpPr>
        <p:spPr>
          <a:xfrm>
            <a:off x="6281911" y="1516532"/>
            <a:ext cx="2060858" cy="8618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14F306F-6ED1-1D84-E73A-BC9F4781B11E}"/>
              </a:ext>
            </a:extLst>
          </p:cNvPr>
          <p:cNvCxnSpPr/>
          <p:nvPr/>
        </p:nvCxnSpPr>
        <p:spPr>
          <a:xfrm>
            <a:off x="7285142" y="2065065"/>
            <a:ext cx="2097" cy="729491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F2C2C3E9-FBCF-A53F-73CB-13E5BEE5BED2}"/>
              </a:ext>
            </a:extLst>
          </p:cNvPr>
          <p:cNvSpPr txBox="1"/>
          <p:nvPr/>
        </p:nvSpPr>
        <p:spPr>
          <a:xfrm>
            <a:off x="521556" y="336972"/>
            <a:ext cx="14072064" cy="107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b="1" i="1" u="sng">
                <a:solidFill>
                  <a:srgbClr val="0F4662"/>
                </a:solidFill>
                <a:latin typeface="Century Schoolbook"/>
              </a:rPr>
              <a:t>Unity PR Pipeline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40F6BA2-5771-5E1D-5321-D2F7AE2C93A7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21E71D5-7D43-F2F9-A0CD-1B9ECFF9836C}"/>
              </a:ext>
            </a:extLst>
          </p:cNvPr>
          <p:cNvSpPr/>
          <p:nvPr/>
        </p:nvSpPr>
        <p:spPr>
          <a:xfrm>
            <a:off x="949021" y="961764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08F838A-F2B5-B8FC-B4B7-A90CECB5825C}"/>
              </a:ext>
            </a:extLst>
          </p:cNvPr>
          <p:cNvSpPr/>
          <p:nvPr/>
        </p:nvSpPr>
        <p:spPr>
          <a:xfrm>
            <a:off x="7124303" y="1721525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F35372B-30CF-A7EF-3AC8-91CFDA97FC44}"/>
              </a:ext>
            </a:extLst>
          </p:cNvPr>
          <p:cNvSpPr/>
          <p:nvPr/>
        </p:nvSpPr>
        <p:spPr>
          <a:xfrm>
            <a:off x="7124302" y="5396486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8E52763-ACEB-D518-7DBC-98162A59C399}"/>
              </a:ext>
            </a:extLst>
          </p:cNvPr>
          <p:cNvSpPr/>
          <p:nvPr/>
        </p:nvSpPr>
        <p:spPr>
          <a:xfrm>
            <a:off x="7124301" y="2922399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9B3108A-099C-2EEE-B479-B06FC83484D6}"/>
              </a:ext>
            </a:extLst>
          </p:cNvPr>
          <p:cNvSpPr/>
          <p:nvPr/>
        </p:nvSpPr>
        <p:spPr>
          <a:xfrm>
            <a:off x="7124302" y="4108803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AA295A0-4FC8-39E9-299C-A89F0715A73A}"/>
              </a:ext>
            </a:extLst>
          </p:cNvPr>
          <p:cNvSpPr/>
          <p:nvPr/>
        </p:nvSpPr>
        <p:spPr>
          <a:xfrm>
            <a:off x="7124301" y="6669701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13877DB-5FBC-C7C9-44EA-86D3562AA5B6}"/>
              </a:ext>
            </a:extLst>
          </p:cNvPr>
          <p:cNvSpPr/>
          <p:nvPr/>
        </p:nvSpPr>
        <p:spPr>
          <a:xfrm>
            <a:off x="7124300" y="8000789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4">
            <a:extLst>
              <a:ext uri="{FF2B5EF4-FFF2-40B4-BE49-F238E27FC236}">
                <a16:creationId xmlns:a16="http://schemas.microsoft.com/office/drawing/2014/main" id="{70B174E6-68D3-FF6B-B932-4296F7490628}"/>
              </a:ext>
            </a:extLst>
          </p:cNvPr>
          <p:cNvSpPr/>
          <p:nvPr/>
        </p:nvSpPr>
        <p:spPr>
          <a:xfrm>
            <a:off x="7585033" y="188999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540A30-DD58-3F02-111C-E6BF9C2728EC}"/>
              </a:ext>
            </a:extLst>
          </p:cNvPr>
          <p:cNvSpPr txBox="1"/>
          <p:nvPr/>
        </p:nvSpPr>
        <p:spPr>
          <a:xfrm>
            <a:off x="8135882" y="1922217"/>
            <a:ext cx="5669607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Prepare Workspace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Check merge conflict</a:t>
            </a:r>
            <a:br>
              <a:rPr lang="en-US" sz="1600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- Check-out to PR branch and pull</a:t>
            </a:r>
            <a:br>
              <a:rPr lang="en-US" sz="1600">
                <a:latin typeface="Cambria"/>
                <a:ea typeface="Calibri"/>
                <a:cs typeface="Calibri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 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Build status to PR branch on Bitbucket</a:t>
            </a:r>
            <a:endParaRPr lang="en-US" sz="1600" b="1" u="sng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5" name="Picture 34" descr="Download Bitbucket Logo in SVG Vector or PNG File Format - Logo.wine">
            <a:extLst>
              <a:ext uri="{FF2B5EF4-FFF2-40B4-BE49-F238E27FC236}">
                <a16:creationId xmlns:a16="http://schemas.microsoft.com/office/drawing/2014/main" id="{68B06E0C-CE24-1D16-5CD5-1A3BEE23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39" y="2145658"/>
            <a:ext cx="3828326" cy="2508812"/>
          </a:xfrm>
          <a:prstGeom prst="rect">
            <a:avLst/>
          </a:prstGeom>
        </p:spPr>
      </p:pic>
      <p:sp>
        <p:nvSpPr>
          <p:cNvPr id="36" name="AutoShape 4">
            <a:extLst>
              <a:ext uri="{FF2B5EF4-FFF2-40B4-BE49-F238E27FC236}">
                <a16:creationId xmlns:a16="http://schemas.microsoft.com/office/drawing/2014/main" id="{80DE1BAE-391B-E2AA-EF09-7BF5C937AC8E}"/>
              </a:ext>
            </a:extLst>
          </p:cNvPr>
          <p:cNvSpPr/>
          <p:nvPr/>
        </p:nvSpPr>
        <p:spPr>
          <a:xfrm>
            <a:off x="7585032" y="3105332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B1BE548B-6F0E-4944-484C-C9E0B41B0CD3}"/>
              </a:ext>
            </a:extLst>
          </p:cNvPr>
          <p:cNvSpPr/>
          <p:nvPr/>
        </p:nvSpPr>
        <p:spPr>
          <a:xfrm>
            <a:off x="7585033" y="4306206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4">
            <a:extLst>
              <a:ext uri="{FF2B5EF4-FFF2-40B4-BE49-F238E27FC236}">
                <a16:creationId xmlns:a16="http://schemas.microsoft.com/office/drawing/2014/main" id="{07A8810D-8530-978D-8503-3039FD6EF97A}"/>
              </a:ext>
            </a:extLst>
          </p:cNvPr>
          <p:cNvSpPr/>
          <p:nvPr/>
        </p:nvSpPr>
        <p:spPr>
          <a:xfrm>
            <a:off x="7585032" y="557942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4">
            <a:extLst>
              <a:ext uri="{FF2B5EF4-FFF2-40B4-BE49-F238E27FC236}">
                <a16:creationId xmlns:a16="http://schemas.microsoft.com/office/drawing/2014/main" id="{7CE2F695-4FB6-7531-1951-92F2B28EB4DC}"/>
              </a:ext>
            </a:extLst>
          </p:cNvPr>
          <p:cNvSpPr/>
          <p:nvPr/>
        </p:nvSpPr>
        <p:spPr>
          <a:xfrm>
            <a:off x="7585033" y="6852636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DB5B2401-E0AB-6213-DC47-DC94D2CB1074}"/>
              </a:ext>
            </a:extLst>
          </p:cNvPr>
          <p:cNvSpPr/>
          <p:nvPr/>
        </p:nvSpPr>
        <p:spPr>
          <a:xfrm>
            <a:off x="7585032" y="8169256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03650E-FB40-437A-80D0-8D7E4C21BF44}"/>
              </a:ext>
            </a:extLst>
          </p:cNvPr>
          <p:cNvSpPr txBox="1"/>
          <p:nvPr/>
        </p:nvSpPr>
        <p:spPr>
          <a:xfrm>
            <a:off x="8135882" y="3185645"/>
            <a:ext cx="40925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Linting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Check lint rule violation</a:t>
            </a:r>
            <a:br>
              <a:rPr lang="en-US" sz="1600">
                <a:latin typeface="Cambria"/>
                <a:ea typeface="Quicksand"/>
                <a:cs typeface="Quicksand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 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lint report to Bitbucke</a:t>
            </a: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F83BA7-BB15-E1F8-04C5-FE48FA241B0A}"/>
              </a:ext>
            </a:extLst>
          </p:cNvPr>
          <p:cNvSpPr txBox="1"/>
          <p:nvPr/>
        </p:nvSpPr>
        <p:spPr>
          <a:xfrm>
            <a:off x="8135882" y="4357582"/>
            <a:ext cx="40925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Edit Mode Test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Run edit mode test on batch mode</a:t>
            </a:r>
            <a:br>
              <a:rPr lang="en-US" sz="1600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mbria"/>
                <a:cs typeface="Calibri"/>
              </a:rPr>
              <a:t>- Generate test result xml</a:t>
            </a:r>
            <a:endParaRPr lang="en-US" sz="1600">
              <a:solidFill>
                <a:srgbClr val="0F4662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514F4C-9A80-1172-7362-EFEED955E787}"/>
              </a:ext>
            </a:extLst>
          </p:cNvPr>
          <p:cNvSpPr txBox="1"/>
          <p:nvPr/>
        </p:nvSpPr>
        <p:spPr>
          <a:xfrm>
            <a:off x="8135881" y="5659734"/>
            <a:ext cx="40925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Play Mode Test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</a:t>
            </a:r>
            <a:r>
              <a:rPr lang="en-US" sz="1600">
                <a:solidFill>
                  <a:srgbClr val="0F4662"/>
                </a:solidFill>
                <a:latin typeface="Cambria"/>
                <a:ea typeface="Cambria"/>
                <a:cs typeface="Quicksand"/>
              </a:rPr>
              <a:t>Run play mode test on batch mode</a:t>
            </a:r>
            <a:br>
              <a:rPr lang="en-US" sz="1600">
                <a:latin typeface="Cambria"/>
                <a:ea typeface="Cambria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mbria"/>
                <a:cs typeface="Quicksand"/>
              </a:rPr>
              <a:t>- Generate test result xml</a:t>
            </a:r>
            <a:endParaRPr lang="en-US" sz="1600">
              <a:latin typeface="Cambria"/>
              <a:ea typeface="Calibri"/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16957E-26BD-EB3B-8AE8-45DD9EC6501D}"/>
              </a:ext>
            </a:extLst>
          </p:cNvPr>
          <p:cNvSpPr txBox="1"/>
          <p:nvPr/>
        </p:nvSpPr>
        <p:spPr>
          <a:xfrm>
            <a:off x="8135882" y="6918480"/>
            <a:ext cx="5409177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Code Coverage 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Generate code coverage report</a:t>
            </a:r>
            <a:br>
              <a:rPr lang="en-US" sz="1600">
                <a:latin typeface="Cambria"/>
                <a:ea typeface="Quicksand"/>
                <a:cs typeface="Quicksand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 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code consolidated report to Bitbucket</a:t>
            </a:r>
            <a:b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 </a:t>
            </a:r>
            <a:r>
              <a:rPr lang="en-US" sz="1600" b="1" u="sng">
                <a:solidFill>
                  <a:srgbClr val="FF0000"/>
                </a:solidFill>
                <a:latin typeface="Cambria"/>
                <a:ea typeface="Calibri"/>
                <a:cs typeface="Calibri"/>
              </a:rPr>
              <a:t>SCP code coverage report to webhost 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4CC50F-A332-ADCE-2D57-E9C909C091EF}"/>
              </a:ext>
            </a:extLst>
          </p:cNvPr>
          <p:cNvSpPr txBox="1"/>
          <p:nvPr/>
        </p:nvSpPr>
        <p:spPr>
          <a:xfrm>
            <a:off x="8135881" y="8219481"/>
            <a:ext cx="4734515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Build Project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Build WebGL on batch mode</a:t>
            </a:r>
            <a:br>
              <a:rPr lang="en-US" sz="1600">
                <a:latin typeface="Cambria"/>
                <a:ea typeface="Quicksand"/>
                <a:cs typeface="Quicksand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 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WebGL build report</a:t>
            </a:r>
            <a:b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 </a:t>
            </a:r>
            <a:r>
              <a:rPr lang="en-US" sz="1600" b="1" u="sng">
                <a:solidFill>
                  <a:srgbClr val="FF0000"/>
                </a:solidFill>
                <a:latin typeface="Cambria"/>
                <a:ea typeface="Calibri"/>
                <a:cs typeface="Calibri"/>
              </a:rPr>
              <a:t>SCP WebGL build to webhost server</a:t>
            </a:r>
            <a:br>
              <a:rPr lang="en-US" sz="1600" b="1" u="sng">
                <a:latin typeface="Cambria"/>
                <a:ea typeface="Calibri"/>
                <a:cs typeface="Calibri"/>
              </a:rPr>
            </a:br>
            <a:endParaRPr lang="en-US" sz="1600" b="1" u="sng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9" name="Picture 48" descr="Apache HTTP Server - Wikipedia">
            <a:extLst>
              <a:ext uri="{FF2B5EF4-FFF2-40B4-BE49-F238E27FC236}">
                <a16:creationId xmlns:a16="http://schemas.microsoft.com/office/drawing/2014/main" id="{5B158552-7C37-250C-82F7-9E2BD104C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84" y="5603854"/>
            <a:ext cx="2772136" cy="106145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04B2F09-7772-A73B-6FCB-A753ECE82CF0}"/>
              </a:ext>
            </a:extLst>
          </p:cNvPr>
          <p:cNvSpPr txBox="1"/>
          <p:nvPr/>
        </p:nvSpPr>
        <p:spPr>
          <a:xfrm>
            <a:off x="87979" y="3860974"/>
            <a:ext cx="409255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/>
            <a:r>
              <a:rPr lang="en-US" b="1">
                <a:solidFill>
                  <a:srgbClr val="0070C0"/>
                </a:solidFill>
                <a:latin typeface="Microsoft Sans Serif"/>
                <a:ea typeface="Calibri"/>
                <a:cs typeface="Calibri"/>
              </a:rPr>
              <a:t>- Bitbucket PR Page -</a:t>
            </a:r>
            <a:endParaRPr lang="en-US">
              <a:solidFill>
                <a:srgbClr val="0070C0"/>
              </a:solidFill>
              <a:latin typeface="Microsoft Sans Serif"/>
              <a:ea typeface="Calibri"/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487A9D-509C-EC14-F783-A01BF7995F44}"/>
              </a:ext>
            </a:extLst>
          </p:cNvPr>
          <p:cNvSpPr txBox="1"/>
          <p:nvPr/>
        </p:nvSpPr>
        <p:spPr>
          <a:xfrm>
            <a:off x="131384" y="6682303"/>
            <a:ext cx="409255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/>
            <a:r>
              <a:rPr lang="en-US" b="1">
                <a:solidFill>
                  <a:srgbClr val="C00000"/>
                </a:solidFill>
                <a:latin typeface="Microsoft Sans Serif"/>
                <a:ea typeface="Calibri"/>
                <a:cs typeface="Calibri"/>
              </a:rPr>
              <a:t>- dlx-webhost Server -</a:t>
            </a:r>
            <a:endParaRPr lang="en-US">
              <a:solidFill>
                <a:srgbClr val="C00000"/>
              </a:solidFill>
              <a:latin typeface="Microsoft Sans Serif"/>
              <a:ea typeface="Calibri"/>
              <a:cs typeface="Calibri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936203-6FE9-0392-42D1-99AB08B23B41}"/>
              </a:ext>
            </a:extLst>
          </p:cNvPr>
          <p:cNvCxnSpPr/>
          <p:nvPr/>
        </p:nvCxnSpPr>
        <p:spPr>
          <a:xfrm flipH="1">
            <a:off x="3753692" y="1870381"/>
            <a:ext cx="3289422" cy="122158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37A389-6A88-821B-ECC9-E0E4DA9F1DFA}"/>
              </a:ext>
            </a:extLst>
          </p:cNvPr>
          <p:cNvSpPr txBox="1"/>
          <p:nvPr/>
        </p:nvSpPr>
        <p:spPr>
          <a:xfrm rot="-1200000">
            <a:off x="3878352" y="2283826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Pipeline Build Status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F88E1-B4AC-8DD9-AA6C-8F623F42868B}"/>
              </a:ext>
            </a:extLst>
          </p:cNvPr>
          <p:cNvCxnSpPr>
            <a:cxnSpLocks/>
          </p:cNvCxnSpPr>
          <p:nvPr/>
        </p:nvCxnSpPr>
        <p:spPr>
          <a:xfrm flipH="1">
            <a:off x="3898373" y="3100190"/>
            <a:ext cx="3043463" cy="22327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270916-0592-8D72-DBE6-F212B48ECF7F}"/>
              </a:ext>
            </a:extLst>
          </p:cNvPr>
          <p:cNvSpPr txBox="1"/>
          <p:nvPr/>
        </p:nvSpPr>
        <p:spPr>
          <a:xfrm rot="21360000">
            <a:off x="4167718" y="2920433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Linting Report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626A0-3950-97AC-E943-79DFB7F1FD80}"/>
              </a:ext>
            </a:extLst>
          </p:cNvPr>
          <p:cNvCxnSpPr>
            <a:cxnSpLocks/>
          </p:cNvCxnSpPr>
          <p:nvPr/>
        </p:nvCxnSpPr>
        <p:spPr>
          <a:xfrm flipH="1" flipV="1">
            <a:off x="3840500" y="3497083"/>
            <a:ext cx="3159208" cy="33648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A02D54-3BBE-54C3-AEB3-B717F33D7209}"/>
              </a:ext>
            </a:extLst>
          </p:cNvPr>
          <p:cNvSpPr txBox="1"/>
          <p:nvPr/>
        </p:nvSpPr>
        <p:spPr>
          <a:xfrm rot="2760000">
            <a:off x="3593056" y="4356562"/>
            <a:ext cx="2798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Consolidated Test Report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37B65D-641D-6301-8486-367092F1CE33}"/>
              </a:ext>
            </a:extLst>
          </p:cNvPr>
          <p:cNvCxnSpPr>
            <a:cxnSpLocks/>
          </p:cNvCxnSpPr>
          <p:nvPr/>
        </p:nvCxnSpPr>
        <p:spPr>
          <a:xfrm flipH="1" flipV="1">
            <a:off x="3623475" y="3858791"/>
            <a:ext cx="3376232" cy="42908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0BEB59-5C5B-C528-F524-06671B173108}"/>
              </a:ext>
            </a:extLst>
          </p:cNvPr>
          <p:cNvSpPr txBox="1"/>
          <p:nvPr/>
        </p:nvSpPr>
        <p:spPr>
          <a:xfrm rot="3120000">
            <a:off x="3318158" y="4920827"/>
            <a:ext cx="2798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WebGL Build Report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2C0F7F-D1B0-9E71-7CC1-8D8D4B8CB161}"/>
              </a:ext>
            </a:extLst>
          </p:cNvPr>
          <p:cNvCxnSpPr>
            <a:cxnSpLocks/>
          </p:cNvCxnSpPr>
          <p:nvPr/>
        </p:nvCxnSpPr>
        <p:spPr>
          <a:xfrm flipH="1" flipV="1">
            <a:off x="3637945" y="6072451"/>
            <a:ext cx="3332827" cy="7750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3FCA19-91ED-7148-AC77-E59C5E92FEFA}"/>
              </a:ext>
            </a:extLst>
          </p:cNvPr>
          <p:cNvCxnSpPr>
            <a:cxnSpLocks/>
          </p:cNvCxnSpPr>
          <p:nvPr/>
        </p:nvCxnSpPr>
        <p:spPr>
          <a:xfrm flipH="1" flipV="1">
            <a:off x="3637944" y="6405223"/>
            <a:ext cx="3332827" cy="1773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7A9F471-F390-ED02-DC69-0225EA138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6867" y="1719764"/>
            <a:ext cx="2469990" cy="626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5463E7C-587C-235C-28F9-3F50365602C3}"/>
              </a:ext>
            </a:extLst>
          </p:cNvPr>
          <p:cNvSpPr/>
          <p:nvPr/>
        </p:nvSpPr>
        <p:spPr>
          <a:xfrm>
            <a:off x="7124299" y="9172725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9BFBE9C6-A06C-AE62-1B57-4C9CEB68C1B4}"/>
              </a:ext>
            </a:extLst>
          </p:cNvPr>
          <p:cNvSpPr/>
          <p:nvPr/>
        </p:nvSpPr>
        <p:spPr>
          <a:xfrm>
            <a:off x="7585031" y="9341192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805414-5AF7-EECC-9A42-92948E159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4492" y="9018818"/>
            <a:ext cx="2287206" cy="63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D80F25-B136-5E53-2256-293BB55CE854}"/>
              </a:ext>
            </a:extLst>
          </p:cNvPr>
          <p:cNvSpPr txBox="1"/>
          <p:nvPr/>
        </p:nvSpPr>
        <p:spPr>
          <a:xfrm rot="780000">
            <a:off x="3791541" y="6103472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ea typeface="Calibri"/>
                <a:cs typeface="Calibri"/>
              </a:rPr>
              <a:t>Send Code Coverage HTML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7F98F0-B6FD-BBEE-F8D1-60FC697BB8FD}"/>
              </a:ext>
            </a:extLst>
          </p:cNvPr>
          <p:cNvSpPr txBox="1"/>
          <p:nvPr/>
        </p:nvSpPr>
        <p:spPr>
          <a:xfrm rot="1680000">
            <a:off x="3595896" y="6821185"/>
            <a:ext cx="28275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ea typeface="Calibri"/>
                <a:cs typeface="Calibri"/>
              </a:rPr>
              <a:t>Send WebGL Build and Log File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31AA60-3865-6BBC-523D-D830B2DB64C8}"/>
              </a:ext>
            </a:extLst>
          </p:cNvPr>
          <p:cNvCxnSpPr>
            <a:cxnSpLocks/>
          </p:cNvCxnSpPr>
          <p:nvPr/>
        </p:nvCxnSpPr>
        <p:spPr>
          <a:xfrm flipH="1" flipV="1">
            <a:off x="3391982" y="4061348"/>
            <a:ext cx="3607725" cy="53036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6D09924-C17D-20A0-25B8-FDBE1D0AF6F0}"/>
              </a:ext>
            </a:extLst>
          </p:cNvPr>
          <p:cNvSpPr txBox="1"/>
          <p:nvPr/>
        </p:nvSpPr>
        <p:spPr>
          <a:xfrm rot="3360000">
            <a:off x="3068125" y="5076218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Pipeline Build Status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9156FA-7563-8F1E-3D72-9223D065D12F}"/>
              </a:ext>
            </a:extLst>
          </p:cNvPr>
          <p:cNvSpPr txBox="1"/>
          <p:nvPr/>
        </p:nvSpPr>
        <p:spPr>
          <a:xfrm>
            <a:off x="8135881" y="9375760"/>
            <a:ext cx="566960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Clean Up Workspace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Return </a:t>
            </a: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to the main branch</a:t>
            </a:r>
            <a:br>
              <a:rPr lang="en-US" sz="1600">
                <a:latin typeface="Cambria"/>
                <a:ea typeface="Calibri"/>
                <a:cs typeface="Calibri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 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Build status to PR branch on Bitbucket</a:t>
            </a:r>
            <a:endParaRPr lang="en-US" sz="1600" b="1" u="sng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A9AD837-9133-B6FC-3D5C-7C74B85A6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79629" y="5140674"/>
            <a:ext cx="4578072" cy="19776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2262E3F-CEBF-465F-5104-73A6175C6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3558" y="7564106"/>
            <a:ext cx="4590214" cy="99939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E0540DB-78C5-47B8-A96E-79DCAF226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65761" y="2798362"/>
            <a:ext cx="4605809" cy="192698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DC3A0F9-F35B-5A4A-697D-9D1E96C1828B}"/>
              </a:ext>
            </a:extLst>
          </p:cNvPr>
          <p:cNvSpPr txBox="1"/>
          <p:nvPr/>
        </p:nvSpPr>
        <p:spPr>
          <a:xfrm>
            <a:off x="14519867" y="2323681"/>
            <a:ext cx="21478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Build Status -</a:t>
            </a:r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5DFF91-51A7-7763-12F4-58F042AC027D}"/>
              </a:ext>
            </a:extLst>
          </p:cNvPr>
          <p:cNvSpPr txBox="1"/>
          <p:nvPr/>
        </p:nvSpPr>
        <p:spPr>
          <a:xfrm>
            <a:off x="14469624" y="4697603"/>
            <a:ext cx="21478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Linting Report -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260336-5090-20BA-B46F-110FED3640DB}"/>
              </a:ext>
            </a:extLst>
          </p:cNvPr>
          <p:cNvSpPr txBox="1"/>
          <p:nvPr/>
        </p:nvSpPr>
        <p:spPr>
          <a:xfrm>
            <a:off x="14519866" y="7109207"/>
            <a:ext cx="22734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Consolidated Test Report -</a:t>
            </a:r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7CBEC2-2450-59DE-39D8-8051787ED618}"/>
              </a:ext>
            </a:extLst>
          </p:cNvPr>
          <p:cNvSpPr txBox="1"/>
          <p:nvPr/>
        </p:nvSpPr>
        <p:spPr>
          <a:xfrm>
            <a:off x="14519865" y="8566217"/>
            <a:ext cx="22734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WebGL Build Report -</a:t>
            </a:r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1C8F73-99B9-4090-6996-8F9E07671EE2}"/>
              </a:ext>
            </a:extLst>
          </p:cNvPr>
          <p:cNvSpPr txBox="1"/>
          <p:nvPr/>
        </p:nvSpPr>
        <p:spPr>
          <a:xfrm>
            <a:off x="14469625" y="9621296"/>
            <a:ext cx="21478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Build Status -</a:t>
            </a:r>
          </a:p>
        </p:txBody>
      </p:sp>
    </p:spTree>
    <p:extLst>
      <p:ext uri="{BB962C8B-B14F-4D97-AF65-F5344CB8AC3E}">
        <p14:creationId xmlns:p14="http://schemas.microsoft.com/office/powerpoint/2010/main" val="123064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5D6CD-98F7-2A73-EF79-57C256D2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5D4BDD3-AF86-8D73-8A4D-7DEEF7D4BC59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0D8809-1774-DD24-AAFC-214570281EC1}"/>
              </a:ext>
            </a:extLst>
          </p:cNvPr>
          <p:cNvSpPr txBox="1"/>
          <p:nvPr/>
        </p:nvSpPr>
        <p:spPr>
          <a:xfrm>
            <a:off x="709645" y="467187"/>
            <a:ext cx="14072064" cy="107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b="1" i="1" u="sng">
                <a:solidFill>
                  <a:srgbClr val="0F4662"/>
                </a:solidFill>
                <a:latin typeface="Century Schoolbook"/>
              </a:rPr>
              <a:t>Unity Deployment Pipeline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F5BD7C4-A670-BA86-BCF3-F0A846350FE1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78EF8D8-FD64-0F2D-1B70-18F30578E4CB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0322E-9C61-9032-77C3-F12D969E7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49" y="1880409"/>
            <a:ext cx="16677913" cy="2700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48B32435-F352-3C58-B9DA-DABB0E43AA7A}"/>
              </a:ext>
            </a:extLst>
          </p:cNvPr>
          <p:cNvSpPr/>
          <p:nvPr/>
        </p:nvSpPr>
        <p:spPr>
          <a:xfrm>
            <a:off x="14380782" y="2046700"/>
            <a:ext cx="1428368" cy="2527011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D7415CFA-6C6E-5412-01B4-D2F859970B73}"/>
              </a:ext>
            </a:extLst>
          </p:cNvPr>
          <p:cNvSpPr/>
          <p:nvPr/>
        </p:nvSpPr>
        <p:spPr>
          <a:xfrm>
            <a:off x="5164440" y="2046699"/>
            <a:ext cx="1486241" cy="2527011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1A28C2F3-DCEC-D0DB-F2C9-CEC252091A2B}"/>
              </a:ext>
            </a:extLst>
          </p:cNvPr>
          <p:cNvGrpSpPr/>
          <p:nvPr/>
        </p:nvGrpSpPr>
        <p:grpSpPr>
          <a:xfrm>
            <a:off x="705416" y="4723991"/>
            <a:ext cx="8275657" cy="4275326"/>
            <a:chOff x="0" y="-123825"/>
            <a:chExt cx="2591141" cy="283315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D5BB591-E8D9-061F-E56C-D3A5B593E0C7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CA4988F-2500-5A9F-3EB6-7B670FD5E0EC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7CFEF217-3536-4935-DA4D-3D7F3D994935}"/>
              </a:ext>
            </a:extLst>
          </p:cNvPr>
          <p:cNvGrpSpPr/>
          <p:nvPr/>
        </p:nvGrpSpPr>
        <p:grpSpPr>
          <a:xfrm>
            <a:off x="9140467" y="4723991"/>
            <a:ext cx="8275657" cy="4275326"/>
            <a:chOff x="0" y="-123825"/>
            <a:chExt cx="2591141" cy="283315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09B249D-5A19-111A-0A1D-4568F20B8761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2B65C544-DF60-5682-C5FC-94EBFED9FDFC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CBDEAC8-6945-64D6-7648-DCF81D8895AC}"/>
              </a:ext>
            </a:extLst>
          </p:cNvPr>
          <p:cNvSpPr txBox="1"/>
          <p:nvPr/>
        </p:nvSpPr>
        <p:spPr>
          <a:xfrm>
            <a:off x="969408" y="5137224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>
                <a:solidFill>
                  <a:srgbClr val="0F4662"/>
                </a:solidFill>
                <a:latin typeface="Seaford"/>
                <a:sym typeface="Quicksand Bold"/>
              </a:rPr>
              <a:t>Delete Merge Branch Stage</a:t>
            </a:r>
            <a:endParaRPr lang="en-US" sz="2400">
              <a:latin typeface="Seafo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6E987-EE29-A428-B48A-8C0C66190C19}"/>
              </a:ext>
            </a:extLst>
          </p:cNvPr>
          <p:cNvSpPr txBox="1"/>
          <p:nvPr/>
        </p:nvSpPr>
        <p:spPr>
          <a:xfrm>
            <a:off x="9317648" y="5137223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>
                <a:solidFill>
                  <a:srgbClr val="0F4662"/>
                </a:solidFill>
                <a:latin typeface="Seaford"/>
                <a:sym typeface="Quicksand Bold"/>
              </a:rPr>
              <a:t>Deploy Build Stage</a:t>
            </a:r>
            <a:endParaRPr lang="en-US" sz="2400">
              <a:latin typeface="Seaford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4982395-0A09-5EC8-9A65-AC50B9E2E513}"/>
              </a:ext>
            </a:extLst>
          </p:cNvPr>
          <p:cNvSpPr txBox="1"/>
          <p:nvPr/>
        </p:nvSpPr>
        <p:spPr>
          <a:xfrm>
            <a:off x="854803" y="5777510"/>
            <a:ext cx="78977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</a:t>
            </a:r>
            <a:r>
              <a:rPr lang="en-US" sz="2400">
                <a:solidFill>
                  <a:srgbClr val="0F4662"/>
                </a:solidFill>
                <a:ea typeface="+mn-lt"/>
                <a:cs typeface="+mn-lt"/>
                <a:sym typeface="Quicksand"/>
              </a:rPr>
              <a:t>This stage removes the artifacts (mostly log files) generated during the PR pipeline process from the working directory of the triggered PR branch.</a:t>
            </a:r>
            <a:endParaRPr lang="en-US" sz="2400">
              <a:solidFill>
                <a:srgbClr val="0F4662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5084C2D-B626-1C87-C9B6-948D49C97F41}"/>
              </a:ext>
            </a:extLst>
          </p:cNvPr>
          <p:cNvSpPr txBox="1"/>
          <p:nvPr/>
        </p:nvSpPr>
        <p:spPr>
          <a:xfrm>
            <a:off x="9145169" y="5777510"/>
            <a:ext cx="7897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The WebGL build will be copied to the Web Root Directory of the </a:t>
            </a:r>
            <a:r>
              <a:rPr lang="en-US" sz="2400" b="1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dlx-</a:t>
            </a:r>
            <a:r>
              <a:rPr lang="en-US" sz="2400" b="1" err="1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econestoga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 server.</a:t>
            </a:r>
            <a:endParaRPr lang="en-US" sz="2400">
              <a:solidFill>
                <a:srgbClr val="0F4662"/>
              </a:solidFill>
              <a:latin typeface="Cambria"/>
              <a:ea typeface="+mn-lt"/>
              <a:cs typeface="+mn-lt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7AFD589C-511D-EA16-ECF9-64892AD5A7F3}"/>
              </a:ext>
            </a:extLst>
          </p:cNvPr>
          <p:cNvSpPr txBox="1"/>
          <p:nvPr/>
        </p:nvSpPr>
        <p:spPr>
          <a:xfrm>
            <a:off x="897664" y="7134821"/>
            <a:ext cx="789773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 For example, if the name of PR branch is '</a:t>
            </a:r>
            <a:r>
              <a:rPr lang="en-US" sz="2400" b="1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CORE-123-Pipeline,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'</a:t>
            </a:r>
          </a:p>
          <a:p>
            <a:pPr marL="259080" lvl="1"/>
            <a:r>
              <a:rPr lang="en-US" sz="160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&gt;&gt; {WORKSPACE}/{PROJECT_NAME}/{PR_PIPLEINE}/</a:t>
            </a:r>
            <a:r>
              <a:rPr lang="en-US" sz="1600" err="1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PR_Job</a:t>
            </a:r>
            <a:r>
              <a:rPr lang="en-US" sz="160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/</a:t>
            </a:r>
            <a:r>
              <a:rPr lang="en-US" sz="1600" b="1">
                <a:solidFill>
                  <a:srgbClr val="FF0000"/>
                </a:solidFill>
                <a:latin typeface="Cambria"/>
                <a:ea typeface="Cambria"/>
                <a:cs typeface="+mn-lt"/>
              </a:rPr>
              <a:t>CORE-123-Pipeline/</a:t>
            </a:r>
          </a:p>
          <a:p>
            <a:pPr marL="259080" lvl="1"/>
            <a:r>
              <a:rPr lang="en-US" sz="2400">
                <a:solidFill>
                  <a:srgbClr val="0F4662"/>
                </a:solidFill>
                <a:latin typeface="Cambria"/>
                <a:ea typeface="Cambria"/>
                <a:cs typeface="+mn-lt"/>
              </a:rPr>
              <a:t>This directory will be deleted.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40C7CD8-6DDC-58D4-7FF0-C2379B1974E8}"/>
              </a:ext>
            </a:extLst>
          </p:cNvPr>
          <p:cNvSpPr txBox="1"/>
          <p:nvPr/>
        </p:nvSpPr>
        <p:spPr>
          <a:xfrm>
            <a:off x="9316619" y="6863359"/>
            <a:ext cx="789773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1980" lvl="1" indent="-34290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The </a:t>
            </a:r>
            <a:r>
              <a:rPr lang="en-US" sz="2000" b="1">
                <a:ea typeface="Calibri"/>
                <a:cs typeface="Calibri"/>
              </a:rPr>
              <a:t>dlx-</a:t>
            </a:r>
            <a:r>
              <a:rPr lang="en-US" sz="2000" b="1" err="1">
                <a:ea typeface="Calibri"/>
                <a:cs typeface="Calibri"/>
              </a:rPr>
              <a:t>econestoga</a:t>
            </a:r>
            <a:r>
              <a:rPr lang="en-US" sz="2000">
                <a:ea typeface="Calibri"/>
                <a:cs typeface="Calibri"/>
              </a:rPr>
              <a:t> server is an internal server of </a:t>
            </a:r>
            <a:r>
              <a:rPr lang="en-US" sz="2000" err="1">
                <a:ea typeface="Calibri"/>
                <a:cs typeface="Calibri"/>
              </a:rPr>
              <a:t>VARLab</a:t>
            </a:r>
            <a:endParaRPr lang="en-US" sz="2000">
              <a:ea typeface="Calibri"/>
              <a:cs typeface="Calibri"/>
            </a:endParaRPr>
          </a:p>
          <a:p>
            <a:pPr marL="601980" lvl="1" indent="-342900">
              <a:buFont typeface="Arial"/>
              <a:buChar char="•"/>
            </a:pPr>
            <a:r>
              <a:rPr lang="en-US" sz="2000" b="1">
                <a:ea typeface="Calibri"/>
                <a:cs typeface="Calibri"/>
              </a:rPr>
              <a:t>Builds will not be deployed if there are any test failures</a:t>
            </a:r>
            <a:endParaRPr lang="en-US"/>
          </a:p>
          <a:p>
            <a:pPr marL="601980" lvl="1" indent="-34290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The WebGL build must include an '</a:t>
            </a:r>
            <a:r>
              <a:rPr lang="en-US" sz="2000" b="1">
                <a:ea typeface="Calibri"/>
                <a:cs typeface="Calibri"/>
              </a:rPr>
              <a:t>LTI Package</a:t>
            </a:r>
            <a:r>
              <a:rPr lang="en-US" sz="2000">
                <a:ea typeface="Calibri"/>
                <a:cs typeface="Calibri"/>
              </a:rPr>
              <a:t>' for a successful deployment</a:t>
            </a:r>
          </a:p>
        </p:txBody>
      </p:sp>
    </p:spTree>
    <p:extLst>
      <p:ext uri="{BB962C8B-B14F-4D97-AF65-F5344CB8AC3E}">
        <p14:creationId xmlns:p14="http://schemas.microsoft.com/office/powerpoint/2010/main" val="290415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AEE1D-1E79-0018-08EC-19400C53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E69F186-2DF5-6DB6-78C1-37C4CC235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59417D-A559-8651-A17D-972DA561B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4102" y="480663"/>
            <a:ext cx="9858738" cy="9319122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02BDC0A0-1F03-7EA3-63E9-705F67368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B5A52B-FDAA-4B34-870E-0EFB28673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1A7A098-9E1B-D3BF-E6BA-87F2FFA9014C}"/>
              </a:ext>
            </a:extLst>
          </p:cNvPr>
          <p:cNvSpPr txBox="1"/>
          <p:nvPr/>
        </p:nvSpPr>
        <p:spPr>
          <a:xfrm>
            <a:off x="8378191" y="3444038"/>
            <a:ext cx="8453186" cy="1522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600" b="1" i="1">
                <a:latin typeface="+mj-lt"/>
                <a:ea typeface="+mj-ea"/>
                <a:cs typeface="+mj-cs"/>
              </a:rPr>
              <a:t>4. JS Pipelines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7954A-138F-3561-D056-5B98BA0EA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utoShape 18">
            <a:extLst>
              <a:ext uri="{FF2B5EF4-FFF2-40B4-BE49-F238E27FC236}">
                <a16:creationId xmlns:a16="http://schemas.microsoft.com/office/drawing/2014/main" id="{EC6B6C3F-F217-1F83-DEB5-403129EADEB2}"/>
              </a:ext>
            </a:extLst>
          </p:cNvPr>
          <p:cNvSpPr/>
          <p:nvPr/>
        </p:nvSpPr>
        <p:spPr>
          <a:xfrm>
            <a:off x="8268944" y="4916984"/>
            <a:ext cx="8332261" cy="3824"/>
          </a:xfrm>
          <a:prstGeom prst="line">
            <a:avLst/>
          </a:prstGeom>
          <a:ln w="762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BF451060-C106-EBE7-BA42-D1CCC689C60B}"/>
              </a:ext>
            </a:extLst>
          </p:cNvPr>
          <p:cNvSpPr/>
          <p:nvPr/>
        </p:nvSpPr>
        <p:spPr>
          <a:xfrm>
            <a:off x="14928162" y="513400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8355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B0752-3251-0F36-6007-567FEFFA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C360871C-B5B5-6B8B-FF57-D5EC354C968D}"/>
              </a:ext>
            </a:extLst>
          </p:cNvPr>
          <p:cNvSpPr/>
          <p:nvPr/>
        </p:nvSpPr>
        <p:spPr>
          <a:xfrm>
            <a:off x="6281911" y="1516532"/>
            <a:ext cx="2060858" cy="8618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C0B40-E8CE-45BD-785E-54FCB1450BA3}"/>
              </a:ext>
            </a:extLst>
          </p:cNvPr>
          <p:cNvSpPr/>
          <p:nvPr/>
        </p:nvSpPr>
        <p:spPr>
          <a:xfrm>
            <a:off x="265460" y="1529090"/>
            <a:ext cx="4874395" cy="860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304B74-4F43-AF49-15B8-C886A11C47DE}"/>
              </a:ext>
            </a:extLst>
          </p:cNvPr>
          <p:cNvSpPr/>
          <p:nvPr/>
        </p:nvSpPr>
        <p:spPr>
          <a:xfrm>
            <a:off x="13139911" y="1516531"/>
            <a:ext cx="4874395" cy="8605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A0D6BA4-802E-8F00-7195-CF1F2CAA2A0B}"/>
              </a:ext>
            </a:extLst>
          </p:cNvPr>
          <p:cNvSpPr txBox="1"/>
          <p:nvPr/>
        </p:nvSpPr>
        <p:spPr>
          <a:xfrm>
            <a:off x="709645" y="467187"/>
            <a:ext cx="14072064" cy="107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b="1" i="1" u="sng">
                <a:solidFill>
                  <a:srgbClr val="0F4662"/>
                </a:solidFill>
                <a:latin typeface="Century Schoolbook"/>
              </a:rPr>
              <a:t>Web Dev PR Pipeline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3F194C0-BB62-4527-A80B-C1CA7BBABB62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6AD94767-0621-D29B-7BD9-89B741C8DFC4}"/>
              </a:ext>
            </a:extLst>
          </p:cNvPr>
          <p:cNvCxnSpPr/>
          <p:nvPr/>
        </p:nvCxnSpPr>
        <p:spPr>
          <a:xfrm>
            <a:off x="7297702" y="2484647"/>
            <a:ext cx="2097" cy="59348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4">
            <a:extLst>
              <a:ext uri="{FF2B5EF4-FFF2-40B4-BE49-F238E27FC236}">
                <a16:creationId xmlns:a16="http://schemas.microsoft.com/office/drawing/2014/main" id="{CA70B2CA-A8F0-CC4B-94B2-D2DED17F8CC4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 descr="Download Bitbucket Logo in SVG Vector or PNG File Format - Logo.wine">
            <a:extLst>
              <a:ext uri="{FF2B5EF4-FFF2-40B4-BE49-F238E27FC236}">
                <a16:creationId xmlns:a16="http://schemas.microsoft.com/office/drawing/2014/main" id="{6CB4C2AA-1D0B-BF7D-16F9-0280D793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0" y="1379465"/>
            <a:ext cx="3828326" cy="2508812"/>
          </a:xfrm>
          <a:prstGeom prst="rect">
            <a:avLst/>
          </a:prstGeom>
        </p:spPr>
      </p:pic>
      <p:pic>
        <p:nvPicPr>
          <p:cNvPr id="50" name="Picture 49" descr="Apache HTTP Server - Wikipedia">
            <a:extLst>
              <a:ext uri="{FF2B5EF4-FFF2-40B4-BE49-F238E27FC236}">
                <a16:creationId xmlns:a16="http://schemas.microsoft.com/office/drawing/2014/main" id="{A734C388-6F92-750A-CC7D-1BF1E19CD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49" y="4628196"/>
            <a:ext cx="2772136" cy="106145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FE4E96C-7337-5752-BC57-8D73CE3A16E2}"/>
              </a:ext>
            </a:extLst>
          </p:cNvPr>
          <p:cNvSpPr txBox="1"/>
          <p:nvPr/>
        </p:nvSpPr>
        <p:spPr>
          <a:xfrm>
            <a:off x="495190" y="3094781"/>
            <a:ext cx="409255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/>
            <a:r>
              <a:rPr lang="en-US" b="1">
                <a:solidFill>
                  <a:srgbClr val="0070C0"/>
                </a:solidFill>
                <a:latin typeface="Microsoft Sans Serif"/>
                <a:ea typeface="Calibri"/>
                <a:cs typeface="Calibri"/>
              </a:rPr>
              <a:t>- Bitbucket PR Page -</a:t>
            </a:r>
            <a:endParaRPr lang="en-US">
              <a:solidFill>
                <a:srgbClr val="0070C0"/>
              </a:solidFill>
              <a:latin typeface="Microsoft Sans Serif"/>
              <a:ea typeface="Calibri"/>
              <a:cs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DC7690-A47F-E1DB-1E41-3A27F915BFA6}"/>
              </a:ext>
            </a:extLst>
          </p:cNvPr>
          <p:cNvSpPr txBox="1"/>
          <p:nvPr/>
        </p:nvSpPr>
        <p:spPr>
          <a:xfrm>
            <a:off x="501648" y="5706645"/>
            <a:ext cx="409255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/>
            <a:r>
              <a:rPr lang="en-US" b="1">
                <a:solidFill>
                  <a:srgbClr val="C00000"/>
                </a:solidFill>
                <a:latin typeface="Microsoft Sans Serif"/>
                <a:ea typeface="Calibri"/>
                <a:cs typeface="Calibri"/>
              </a:rPr>
              <a:t>- dlx-webhost Server -</a:t>
            </a:r>
            <a:endParaRPr lang="en-US">
              <a:solidFill>
                <a:srgbClr val="C00000"/>
              </a:solidFill>
              <a:latin typeface="Microsoft Sans Serif"/>
              <a:ea typeface="Calibri"/>
              <a:cs typeface="Calibri"/>
            </a:endParaRPr>
          </a:p>
        </p:txBody>
      </p:sp>
      <p:pic>
        <p:nvPicPr>
          <p:cNvPr id="55" name="Picture 54" descr="SonarQube CE (Apache83) - MyQNAP">
            <a:extLst>
              <a:ext uri="{FF2B5EF4-FFF2-40B4-BE49-F238E27FC236}">
                <a16:creationId xmlns:a16="http://schemas.microsoft.com/office/drawing/2014/main" id="{C07BB81D-0A30-49D3-A7E5-2E6B18594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495" y="6924935"/>
            <a:ext cx="1793789" cy="1752480"/>
          </a:xfrm>
          <a:prstGeom prst="rect">
            <a:avLst/>
          </a:prstGeom>
        </p:spPr>
      </p:pic>
      <p:sp>
        <p:nvSpPr>
          <p:cNvPr id="56" name="TextBox 52">
            <a:extLst>
              <a:ext uri="{FF2B5EF4-FFF2-40B4-BE49-F238E27FC236}">
                <a16:creationId xmlns:a16="http://schemas.microsoft.com/office/drawing/2014/main" id="{C446A6D3-D7DE-C06F-E5E9-568944F77A15}"/>
              </a:ext>
            </a:extLst>
          </p:cNvPr>
          <p:cNvSpPr txBox="1"/>
          <p:nvPr/>
        </p:nvSpPr>
        <p:spPr>
          <a:xfrm>
            <a:off x="499633" y="8679572"/>
            <a:ext cx="409255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080" lvl="1" algn="ctr"/>
            <a:r>
              <a:rPr lang="en-US" b="1">
                <a:solidFill>
                  <a:schemeClr val="tx1">
                    <a:lumMod val="76000"/>
                    <a:lumOff val="24000"/>
                  </a:schemeClr>
                </a:solidFill>
                <a:latin typeface="Microsoft Sans Serif"/>
                <a:ea typeface="Calibri"/>
                <a:cs typeface="Calibri"/>
              </a:rPr>
              <a:t>- Local SonarQube Service -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latin typeface="Microsoft Sans Serif"/>
              <a:ea typeface="Calibri"/>
              <a:cs typeface="Calibri"/>
            </a:endParaRPr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957D180D-451E-7ADC-F909-501444992C2C}"/>
              </a:ext>
            </a:extLst>
          </p:cNvPr>
          <p:cNvSpPr/>
          <p:nvPr/>
        </p:nvSpPr>
        <p:spPr>
          <a:xfrm>
            <a:off x="7124303" y="2141107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05207CE-DE0B-D0F3-BA02-9B162B2A1E7F}"/>
              </a:ext>
            </a:extLst>
          </p:cNvPr>
          <p:cNvSpPr/>
          <p:nvPr/>
        </p:nvSpPr>
        <p:spPr>
          <a:xfrm>
            <a:off x="7124302" y="5816068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3DB107EC-11F5-B8A9-583D-90B2EF8F9FE7}"/>
              </a:ext>
            </a:extLst>
          </p:cNvPr>
          <p:cNvSpPr/>
          <p:nvPr/>
        </p:nvSpPr>
        <p:spPr>
          <a:xfrm>
            <a:off x="7124301" y="3341981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C9F7A7F6-2767-F42C-2F05-4692E738594C}"/>
              </a:ext>
            </a:extLst>
          </p:cNvPr>
          <p:cNvSpPr/>
          <p:nvPr/>
        </p:nvSpPr>
        <p:spPr>
          <a:xfrm>
            <a:off x="7124302" y="4528385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948386B7-CA48-5E22-74A3-8483F5197A24}"/>
              </a:ext>
            </a:extLst>
          </p:cNvPr>
          <p:cNvSpPr/>
          <p:nvPr/>
        </p:nvSpPr>
        <p:spPr>
          <a:xfrm>
            <a:off x="7124301" y="7089283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16142A30-9C66-D6F4-9337-E2D23787AB10}"/>
              </a:ext>
            </a:extLst>
          </p:cNvPr>
          <p:cNvSpPr/>
          <p:nvPr/>
        </p:nvSpPr>
        <p:spPr>
          <a:xfrm>
            <a:off x="7124300" y="8420371"/>
            <a:ext cx="331304" cy="347869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utoShape 4">
            <a:extLst>
              <a:ext uri="{FF2B5EF4-FFF2-40B4-BE49-F238E27FC236}">
                <a16:creationId xmlns:a16="http://schemas.microsoft.com/office/drawing/2014/main" id="{8A224D83-899F-32B7-DA48-11407896EA41}"/>
              </a:ext>
            </a:extLst>
          </p:cNvPr>
          <p:cNvSpPr/>
          <p:nvPr/>
        </p:nvSpPr>
        <p:spPr>
          <a:xfrm>
            <a:off x="7585033" y="2309573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EC21DE-1758-3969-D7BF-BC7D1EA34F17}"/>
              </a:ext>
            </a:extLst>
          </p:cNvPr>
          <p:cNvSpPr txBox="1"/>
          <p:nvPr/>
        </p:nvSpPr>
        <p:spPr>
          <a:xfrm>
            <a:off x="8135882" y="2312863"/>
            <a:ext cx="4859380" cy="103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Prepare Workspace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Check merge conflict</a:t>
            </a:r>
            <a:br>
              <a:rPr lang="en-US" sz="1600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- Check-out to PR branch and pull</a:t>
            </a:r>
            <a:br>
              <a:rPr lang="en-US" sz="1600">
                <a:latin typeface="Cambria"/>
                <a:ea typeface="Calibri"/>
                <a:cs typeface="Calibri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 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Build status to PR branch on Bitbucket</a:t>
            </a:r>
            <a:endParaRPr lang="en-US" sz="1600" b="1" u="sng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5" name="AutoShape 4">
            <a:extLst>
              <a:ext uri="{FF2B5EF4-FFF2-40B4-BE49-F238E27FC236}">
                <a16:creationId xmlns:a16="http://schemas.microsoft.com/office/drawing/2014/main" id="{332AADBF-EDD0-11B3-9E1A-0F1C6392DD88}"/>
              </a:ext>
            </a:extLst>
          </p:cNvPr>
          <p:cNvSpPr/>
          <p:nvPr/>
        </p:nvSpPr>
        <p:spPr>
          <a:xfrm>
            <a:off x="7585032" y="3524914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7" name="AutoShape 4">
            <a:extLst>
              <a:ext uri="{FF2B5EF4-FFF2-40B4-BE49-F238E27FC236}">
                <a16:creationId xmlns:a16="http://schemas.microsoft.com/office/drawing/2014/main" id="{7B74659E-F023-42AF-A739-568CEEB07000}"/>
              </a:ext>
            </a:extLst>
          </p:cNvPr>
          <p:cNvSpPr/>
          <p:nvPr/>
        </p:nvSpPr>
        <p:spPr>
          <a:xfrm>
            <a:off x="7585033" y="4725788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AutoShape 4">
            <a:extLst>
              <a:ext uri="{FF2B5EF4-FFF2-40B4-BE49-F238E27FC236}">
                <a16:creationId xmlns:a16="http://schemas.microsoft.com/office/drawing/2014/main" id="{9A54161B-0187-B7C4-A49C-F5315B64061D}"/>
              </a:ext>
            </a:extLst>
          </p:cNvPr>
          <p:cNvSpPr/>
          <p:nvPr/>
        </p:nvSpPr>
        <p:spPr>
          <a:xfrm>
            <a:off x="7585032" y="5999003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1" name="AutoShape 4">
            <a:extLst>
              <a:ext uri="{FF2B5EF4-FFF2-40B4-BE49-F238E27FC236}">
                <a16:creationId xmlns:a16="http://schemas.microsoft.com/office/drawing/2014/main" id="{7B655173-57E4-0FBA-890C-EC060DB1A11D}"/>
              </a:ext>
            </a:extLst>
          </p:cNvPr>
          <p:cNvSpPr/>
          <p:nvPr/>
        </p:nvSpPr>
        <p:spPr>
          <a:xfrm>
            <a:off x="7585033" y="7272218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660957-23A2-91A1-ECAD-14014B2E172B}"/>
              </a:ext>
            </a:extLst>
          </p:cNvPr>
          <p:cNvSpPr txBox="1"/>
          <p:nvPr/>
        </p:nvSpPr>
        <p:spPr>
          <a:xfrm>
            <a:off x="8135882" y="3571609"/>
            <a:ext cx="4092557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Install Dependency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Check node version</a:t>
            </a:r>
            <a:b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- "</a:t>
            </a:r>
            <a:r>
              <a:rPr lang="en-US" sz="1600" err="1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npm</a:t>
            </a: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 audit"</a:t>
            </a:r>
            <a:br>
              <a:rPr lang="en-US"/>
            </a:b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- "</a:t>
            </a:r>
            <a:r>
              <a:rPr lang="en-US" sz="1600" err="1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npm</a:t>
            </a: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 install"</a:t>
            </a:r>
            <a:endParaRPr lang="en-US" sz="1600" b="1">
              <a:solidFill>
                <a:srgbClr val="0070C0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B4E2823-74ED-3726-584F-565DE31ACE64}"/>
              </a:ext>
            </a:extLst>
          </p:cNvPr>
          <p:cNvSpPr txBox="1"/>
          <p:nvPr/>
        </p:nvSpPr>
        <p:spPr>
          <a:xfrm>
            <a:off x="8135881" y="6045698"/>
            <a:ext cx="40925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Unit Testing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Run </a:t>
            </a:r>
            <a:r>
              <a:rPr lang="en-US" sz="1600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Jest </a:t>
            </a: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unit test for client project</a:t>
            </a:r>
            <a:b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mbria"/>
                <a:cs typeface="Calibri"/>
              </a:rPr>
              <a:t>- Run </a:t>
            </a:r>
            <a:r>
              <a:rPr lang="en-US" sz="1600" b="1" err="1">
                <a:solidFill>
                  <a:srgbClr val="0F4662"/>
                </a:solidFill>
                <a:latin typeface="Cambria"/>
                <a:ea typeface="Cambria"/>
                <a:cs typeface="Calibri"/>
              </a:rPr>
              <a:t>Vitest</a:t>
            </a:r>
            <a:r>
              <a:rPr lang="en-US" sz="1600" b="1">
                <a:solidFill>
                  <a:srgbClr val="0F4662"/>
                </a:solidFill>
                <a:latin typeface="Cambria"/>
                <a:ea typeface="Cambria"/>
                <a:cs typeface="Calibri"/>
              </a:rPr>
              <a:t> </a:t>
            </a:r>
            <a:r>
              <a:rPr lang="en-US" sz="1600">
                <a:solidFill>
                  <a:srgbClr val="0F4662"/>
                </a:solidFill>
                <a:latin typeface="Cambria"/>
                <a:ea typeface="Cambria"/>
                <a:cs typeface="Calibri"/>
              </a:rPr>
              <a:t>unit test for server project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54CDBBC-0AAA-A46B-84AB-A0FE9268FFDF}"/>
              </a:ext>
            </a:extLst>
          </p:cNvPr>
          <p:cNvSpPr txBox="1"/>
          <p:nvPr/>
        </p:nvSpPr>
        <p:spPr>
          <a:xfrm>
            <a:off x="8135882" y="7304444"/>
            <a:ext cx="484491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Static Analysis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</a:t>
            </a:r>
            <a:r>
              <a:rPr lang="en-US" sz="1600" err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Reterive</a:t>
            </a: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 static code analysis result from the SonarQube server</a:t>
            </a:r>
            <a:endParaRPr lang="en-US" sz="1600" b="1">
              <a:solidFill>
                <a:srgbClr val="0070C0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107" name="AutoShape 4">
            <a:extLst>
              <a:ext uri="{FF2B5EF4-FFF2-40B4-BE49-F238E27FC236}">
                <a16:creationId xmlns:a16="http://schemas.microsoft.com/office/drawing/2014/main" id="{B10E5D43-AC1E-7C52-9DC8-4F2D5C767317}"/>
              </a:ext>
            </a:extLst>
          </p:cNvPr>
          <p:cNvSpPr/>
          <p:nvPr/>
        </p:nvSpPr>
        <p:spPr>
          <a:xfrm>
            <a:off x="7556094" y="8603306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8327B66-E12D-935F-8F9D-2E63D77A8280}"/>
              </a:ext>
            </a:extLst>
          </p:cNvPr>
          <p:cNvSpPr txBox="1"/>
          <p:nvPr/>
        </p:nvSpPr>
        <p:spPr>
          <a:xfrm>
            <a:off x="8135880" y="8606597"/>
            <a:ext cx="4873849" cy="783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Clean Up Workspace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Return </a:t>
            </a: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to the main branch</a:t>
            </a:r>
            <a:br>
              <a:rPr lang="en-US" sz="1600">
                <a:latin typeface="Cambria"/>
                <a:ea typeface="Calibri"/>
                <a:cs typeface="Calibri"/>
              </a:rPr>
            </a:br>
            <a:r>
              <a:rPr lang="en-US" sz="1600" b="1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- </a:t>
            </a:r>
            <a:r>
              <a:rPr lang="en-US" sz="1600" b="1" u="sng">
                <a:solidFill>
                  <a:srgbClr val="0070C0"/>
                </a:solidFill>
                <a:latin typeface="Cambria"/>
                <a:ea typeface="Calibri"/>
                <a:cs typeface="Calibri"/>
              </a:rPr>
              <a:t>Send Build status to PR branch on Bitbucket</a:t>
            </a:r>
            <a:endParaRPr lang="en-US" sz="1600" b="1" u="sng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07CE1-60FF-DA40-91CA-10660A95A2BE}"/>
              </a:ext>
            </a:extLst>
          </p:cNvPr>
          <p:cNvSpPr txBox="1"/>
          <p:nvPr/>
        </p:nvSpPr>
        <p:spPr>
          <a:xfrm>
            <a:off x="8135882" y="4729077"/>
            <a:ext cx="40925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Linting</a:t>
            </a:r>
            <a:br>
              <a:rPr lang="en-US" b="1"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- Check lint rule violation</a:t>
            </a:r>
            <a:br>
              <a:rPr lang="en-US" sz="16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</a:b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- "</a:t>
            </a:r>
            <a:r>
              <a:rPr lang="en-US" sz="1600" err="1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npm</a:t>
            </a: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 run lint" </a:t>
            </a:r>
            <a:r>
              <a:rPr lang="en-US" sz="1600" b="1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&gt;&gt;</a:t>
            </a:r>
            <a:r>
              <a:rPr lang="en-US" sz="16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0F4662"/>
                </a:solidFill>
                <a:ea typeface="+mn-lt"/>
                <a:cs typeface="+mn-lt"/>
              </a:rPr>
              <a:t>eslint-report.json</a:t>
            </a:r>
            <a:endParaRPr lang="en-US" sz="1600" err="1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35AE2-6F33-1BC4-D69D-1E28C1450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6867" y="1719764"/>
            <a:ext cx="2469990" cy="626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83B49-E613-F781-F6D5-47B145554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4492" y="9131862"/>
            <a:ext cx="2287206" cy="63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2603D-36E6-6BCA-87F0-D9AFDD98A5A7}"/>
              </a:ext>
            </a:extLst>
          </p:cNvPr>
          <p:cNvSpPr txBox="1"/>
          <p:nvPr/>
        </p:nvSpPr>
        <p:spPr>
          <a:xfrm>
            <a:off x="14519867" y="2323681"/>
            <a:ext cx="21478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Build Status -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41569-88EA-E144-14F6-13FED1F42628}"/>
              </a:ext>
            </a:extLst>
          </p:cNvPr>
          <p:cNvSpPr txBox="1"/>
          <p:nvPr/>
        </p:nvSpPr>
        <p:spPr>
          <a:xfrm>
            <a:off x="14469625" y="9734340"/>
            <a:ext cx="21478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Build Status -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598479-DFAB-65BF-3C7E-5D51B5509F73}"/>
              </a:ext>
            </a:extLst>
          </p:cNvPr>
          <p:cNvCxnSpPr/>
          <p:nvPr/>
        </p:nvCxnSpPr>
        <p:spPr>
          <a:xfrm flipH="1">
            <a:off x="4356593" y="2372798"/>
            <a:ext cx="2648841" cy="38004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2BD370-F692-DE96-F9A2-0BB3F6839822}"/>
              </a:ext>
            </a:extLst>
          </p:cNvPr>
          <p:cNvSpPr txBox="1"/>
          <p:nvPr/>
        </p:nvSpPr>
        <p:spPr>
          <a:xfrm rot="21120000">
            <a:off x="4506374" y="2258705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Pipeline Build Status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CA5D0-F9DA-293B-CE70-B1935CFEF66F}"/>
              </a:ext>
            </a:extLst>
          </p:cNvPr>
          <p:cNvCxnSpPr>
            <a:cxnSpLocks/>
          </p:cNvCxnSpPr>
          <p:nvPr/>
        </p:nvCxnSpPr>
        <p:spPr>
          <a:xfrm flipH="1" flipV="1">
            <a:off x="4208411" y="3207237"/>
            <a:ext cx="2828977" cy="54543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332FC8-EB3D-C083-7AC1-3ECC84F4B587}"/>
              </a:ext>
            </a:extLst>
          </p:cNvPr>
          <p:cNvSpPr txBox="1"/>
          <p:nvPr/>
        </p:nvSpPr>
        <p:spPr>
          <a:xfrm rot="3780000">
            <a:off x="3796630" y="4360274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Pipeline Build Status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6D1999-F52E-92BB-4334-DB15EF9C89F1}"/>
              </a:ext>
            </a:extLst>
          </p:cNvPr>
          <p:cNvCxnSpPr>
            <a:cxnSpLocks/>
          </p:cNvCxnSpPr>
          <p:nvPr/>
        </p:nvCxnSpPr>
        <p:spPr>
          <a:xfrm flipH="1" flipV="1">
            <a:off x="4356592" y="2978927"/>
            <a:ext cx="2699083" cy="30238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22FC2E0-AED0-9829-5EED-E9925E6669D4}"/>
              </a:ext>
            </a:extLst>
          </p:cNvPr>
          <p:cNvSpPr txBox="1"/>
          <p:nvPr/>
        </p:nvSpPr>
        <p:spPr>
          <a:xfrm rot="2880000">
            <a:off x="3973329" y="4088545"/>
            <a:ext cx="33344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ea typeface="Calibri"/>
                <a:cs typeface="Calibri"/>
              </a:rPr>
              <a:t>Send Test Reports (Server &amp; Client)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D9D7CF3-0A4C-FAF8-9023-0150AE7C5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8205" y="2773715"/>
            <a:ext cx="4571164" cy="21772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F9C599-FD89-16D3-B47E-759E7E9FEED8}"/>
              </a:ext>
            </a:extLst>
          </p:cNvPr>
          <p:cNvSpPr txBox="1"/>
          <p:nvPr/>
        </p:nvSpPr>
        <p:spPr>
          <a:xfrm>
            <a:off x="14230976" y="4948811"/>
            <a:ext cx="27381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Client Project Test Reports -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3CB30B-B85D-D6D8-52B3-CACBB9581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2548" y="5370006"/>
            <a:ext cx="4562475" cy="13054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361BB0-FE62-55C2-72C9-ECA6B9F1149C}"/>
              </a:ext>
            </a:extLst>
          </p:cNvPr>
          <p:cNvSpPr txBox="1"/>
          <p:nvPr/>
        </p:nvSpPr>
        <p:spPr>
          <a:xfrm>
            <a:off x="14356579" y="6669591"/>
            <a:ext cx="26628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Server Project Test Reports -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929FFE-35BA-8425-E785-793674B63ED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1584" t="428" b="11404"/>
          <a:stretch/>
        </p:blipFill>
        <p:spPr>
          <a:xfrm>
            <a:off x="13299988" y="7071525"/>
            <a:ext cx="4558508" cy="15738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E040C5-07B7-95D3-15D9-527D0B3405A7}"/>
              </a:ext>
            </a:extLst>
          </p:cNvPr>
          <p:cNvSpPr txBox="1"/>
          <p:nvPr/>
        </p:nvSpPr>
        <p:spPr>
          <a:xfrm>
            <a:off x="14356578" y="8641579"/>
            <a:ext cx="26628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- Code Coverage HTML -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0C3D7F-5805-12D4-F67E-510F4C1449E7}"/>
              </a:ext>
            </a:extLst>
          </p:cNvPr>
          <p:cNvCxnSpPr>
            <a:cxnSpLocks/>
          </p:cNvCxnSpPr>
          <p:nvPr/>
        </p:nvCxnSpPr>
        <p:spPr>
          <a:xfrm flipH="1" flipV="1">
            <a:off x="4014758" y="5469549"/>
            <a:ext cx="3031377" cy="56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FDC0B4-3390-FC11-C297-BE4340FBCC69}"/>
              </a:ext>
            </a:extLst>
          </p:cNvPr>
          <p:cNvSpPr txBox="1"/>
          <p:nvPr/>
        </p:nvSpPr>
        <p:spPr>
          <a:xfrm rot="600000">
            <a:off x="4080431" y="5425209"/>
            <a:ext cx="24803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ea typeface="Calibri"/>
                <a:cs typeface="Calibri"/>
              </a:rPr>
              <a:t>Send Code Coverage HTML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B303AA-7C24-688A-2251-651316493C00}"/>
              </a:ext>
            </a:extLst>
          </p:cNvPr>
          <p:cNvCxnSpPr>
            <a:cxnSpLocks/>
          </p:cNvCxnSpPr>
          <p:nvPr/>
        </p:nvCxnSpPr>
        <p:spPr>
          <a:xfrm flipH="1">
            <a:off x="3404628" y="7267437"/>
            <a:ext cx="3542681" cy="4827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5BDA61-2E69-B16C-A059-C2E2D5AF7ED8}"/>
              </a:ext>
            </a:extLst>
          </p:cNvPr>
          <p:cNvSpPr txBox="1"/>
          <p:nvPr/>
        </p:nvSpPr>
        <p:spPr>
          <a:xfrm rot="21120000">
            <a:off x="3481868" y="7160313"/>
            <a:ext cx="3246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B050"/>
                </a:solidFill>
                <a:ea typeface="Calibri"/>
                <a:cs typeface="Calibri"/>
              </a:rPr>
              <a:t>HTTP GET: Retrieve Analysis Results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273FB0-ED06-649F-B564-6FA524820D19}"/>
              </a:ext>
            </a:extLst>
          </p:cNvPr>
          <p:cNvCxnSpPr>
            <a:cxnSpLocks/>
          </p:cNvCxnSpPr>
          <p:nvPr/>
        </p:nvCxnSpPr>
        <p:spPr>
          <a:xfrm flipV="1">
            <a:off x="3556108" y="7348281"/>
            <a:ext cx="3512612" cy="486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E9133CE-A153-D4F0-A2DC-6154601ED037}"/>
              </a:ext>
            </a:extLst>
          </p:cNvPr>
          <p:cNvSpPr txBox="1"/>
          <p:nvPr/>
        </p:nvSpPr>
        <p:spPr>
          <a:xfrm rot="21120000">
            <a:off x="3908922" y="7524565"/>
            <a:ext cx="3246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>
                <a:solidFill>
                  <a:srgbClr val="00B050"/>
                </a:solidFill>
                <a:ea typeface="Calibri"/>
                <a:cs typeface="Calibri"/>
              </a:rPr>
              <a:t>Response with JSON Object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30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D2375-8FD6-1713-A869-F1D59B41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E525DCC1-D62E-E16C-E7A4-C2F543AD0C28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409661-BB5A-7A58-5E03-A83E3171D6B6}"/>
              </a:ext>
            </a:extLst>
          </p:cNvPr>
          <p:cNvSpPr txBox="1"/>
          <p:nvPr/>
        </p:nvSpPr>
        <p:spPr>
          <a:xfrm>
            <a:off x="709645" y="467187"/>
            <a:ext cx="14072064" cy="107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b="1" i="1" u="sng">
                <a:solidFill>
                  <a:srgbClr val="0F4662"/>
                </a:solidFill>
                <a:latin typeface="Century Schoolbook"/>
              </a:rPr>
              <a:t>Web Dev Deployment Pipeline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55C74DA-F023-6777-B995-3A393B0DC927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97F12C4-98B9-2168-C8AD-A44F6D8D82DC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D52D-30B0-B832-1565-E902C542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" t="14523" r="-127"/>
          <a:stretch/>
        </p:blipFill>
        <p:spPr>
          <a:xfrm>
            <a:off x="709926" y="1890404"/>
            <a:ext cx="16551422" cy="2978730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16CD8E6E-8274-2ECE-FEB8-AA3F6FDA2F40}"/>
              </a:ext>
            </a:extLst>
          </p:cNvPr>
          <p:cNvGrpSpPr/>
          <p:nvPr/>
        </p:nvGrpSpPr>
        <p:grpSpPr>
          <a:xfrm>
            <a:off x="705416" y="4883143"/>
            <a:ext cx="8275657" cy="4275326"/>
            <a:chOff x="0" y="-123825"/>
            <a:chExt cx="2591141" cy="283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B51D344-46A9-FE57-EB18-9B4A10E7DE35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00E81E-8812-86B5-1ECD-EBC8A467CDCA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C6C6759E-9F07-9C88-6033-AAF1C382907E}"/>
              </a:ext>
            </a:extLst>
          </p:cNvPr>
          <p:cNvGrpSpPr/>
          <p:nvPr/>
        </p:nvGrpSpPr>
        <p:grpSpPr>
          <a:xfrm>
            <a:off x="9140467" y="4883143"/>
            <a:ext cx="8275657" cy="4275326"/>
            <a:chOff x="0" y="-123825"/>
            <a:chExt cx="2591141" cy="283315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15D2B4E-832F-B76B-E464-23A29602CE7E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0CC66FB8-1A3E-CF1C-D5EE-838694907F30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DE1ECCD2-A9F4-60DD-B348-E809DDA0985F}"/>
              </a:ext>
            </a:extLst>
          </p:cNvPr>
          <p:cNvSpPr/>
          <p:nvPr/>
        </p:nvSpPr>
        <p:spPr>
          <a:xfrm>
            <a:off x="12514364" y="1887547"/>
            <a:ext cx="1124533" cy="2975529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06810E0F-BA29-0DE4-F64B-3FA3ADAE4D8D}"/>
              </a:ext>
            </a:extLst>
          </p:cNvPr>
          <p:cNvSpPr/>
          <p:nvPr/>
        </p:nvSpPr>
        <p:spPr>
          <a:xfrm>
            <a:off x="13642896" y="1887546"/>
            <a:ext cx="2310937" cy="2989997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F02CD038-B7B5-2BBF-C953-50E4A93FA27D}"/>
              </a:ext>
            </a:extLst>
          </p:cNvPr>
          <p:cNvSpPr/>
          <p:nvPr/>
        </p:nvSpPr>
        <p:spPr>
          <a:xfrm>
            <a:off x="5497212" y="1887547"/>
            <a:ext cx="1124533" cy="2975529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E2EF6-80A5-494E-7744-5EEDECE3EDA5}"/>
              </a:ext>
            </a:extLst>
          </p:cNvPr>
          <p:cNvSpPr txBox="1"/>
          <p:nvPr/>
        </p:nvSpPr>
        <p:spPr>
          <a:xfrm>
            <a:off x="954940" y="5281908"/>
            <a:ext cx="756244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>
                <a:solidFill>
                  <a:srgbClr val="0F4662"/>
                </a:solidFill>
                <a:latin typeface="Seaford"/>
              </a:rPr>
              <a:t>Check Build and Deploy Condition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3BF78-1341-85EF-4575-EF71AAFD4FF3}"/>
              </a:ext>
            </a:extLst>
          </p:cNvPr>
          <p:cNvSpPr txBox="1"/>
          <p:nvPr/>
        </p:nvSpPr>
        <p:spPr>
          <a:xfrm>
            <a:off x="9317648" y="5281907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>
                <a:solidFill>
                  <a:srgbClr val="0F4662"/>
                </a:solidFill>
                <a:latin typeface="Seaford"/>
                <a:sym typeface="Quicksand Bold"/>
              </a:rPr>
              <a:t>Build and Deploy Stages</a:t>
            </a:r>
            <a:endParaRPr lang="en-US" sz="2400">
              <a:latin typeface="Seaford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423DD22-E9F2-1440-E42C-35CFAEB87737}"/>
              </a:ext>
            </a:extLst>
          </p:cNvPr>
          <p:cNvSpPr txBox="1"/>
          <p:nvPr/>
        </p:nvSpPr>
        <p:spPr>
          <a:xfrm>
            <a:off x="854803" y="5922193"/>
            <a:ext cx="7897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: Check whether </a:t>
            </a:r>
            <a:r>
              <a:rPr lang="en-US" sz="2400" b="1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Docker </a:t>
            </a:r>
            <a:r>
              <a:rPr lang="en-US" sz="24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is running and whether the</a:t>
            </a:r>
            <a:r>
              <a:rPr lang="en-US" sz="2400" b="1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 Azure Container Registry (ACR)</a:t>
            </a:r>
            <a:r>
              <a:rPr lang="en-US" sz="2400">
                <a:solidFill>
                  <a:srgbClr val="0F4662"/>
                </a:solidFill>
                <a:latin typeface="Cambria"/>
                <a:ea typeface="Calibri"/>
                <a:cs typeface="Calibri"/>
              </a:rPr>
              <a:t> is accessible.</a:t>
            </a:r>
            <a:endParaRPr lang="en-US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8AD974D0-73EA-18D7-4905-DF51F91E0B10}"/>
              </a:ext>
            </a:extLst>
          </p:cNvPr>
          <p:cNvSpPr txBox="1"/>
          <p:nvPr/>
        </p:nvSpPr>
        <p:spPr>
          <a:xfrm>
            <a:off x="9145169" y="5922193"/>
            <a:ext cx="7897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Check whether the version of each client and server is updated or not.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B8EEC116-A32D-1107-93D8-1094F13E6DB5}"/>
              </a:ext>
            </a:extLst>
          </p:cNvPr>
          <p:cNvSpPr txBox="1"/>
          <p:nvPr/>
        </p:nvSpPr>
        <p:spPr>
          <a:xfrm>
            <a:off x="897664" y="7395252"/>
            <a:ext cx="7897734" cy="147732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800" b="1">
                <a:latin typeface="Calibri"/>
                <a:ea typeface="Calibri"/>
                <a:cs typeface="+mn-lt"/>
              </a:rPr>
              <a:t>Docker </a:t>
            </a:r>
            <a:r>
              <a:rPr lang="en-US" sz="2000">
                <a:latin typeface="Calibri"/>
                <a:ea typeface="Calibri"/>
                <a:cs typeface="+mn-lt"/>
              </a:rPr>
              <a:t>is</a:t>
            </a:r>
            <a:r>
              <a:rPr lang="en-US" sz="2000">
                <a:ea typeface="+mn-lt"/>
                <a:cs typeface="+mn-lt"/>
              </a:rPr>
              <a:t> a lightweight containerization platform that allows applications to run in isolated environments, </a:t>
            </a:r>
            <a:r>
              <a:rPr lang="en-US" sz="2400" b="1">
                <a:ea typeface="+mn-lt"/>
                <a:cs typeface="+mn-lt"/>
              </a:rPr>
              <a:t>whereas a Virtual Machine (VM)</a:t>
            </a:r>
            <a:r>
              <a:rPr lang="en-US" sz="2000">
                <a:ea typeface="+mn-lt"/>
                <a:cs typeface="+mn-lt"/>
              </a:rPr>
              <a:t> includes an entire operating system, making it heavier and slower to start.</a:t>
            </a:r>
            <a:endParaRPr lang="en-US" sz="2000">
              <a:latin typeface="Calibri"/>
              <a:ea typeface="Calibri"/>
              <a:cs typeface="+mn-lt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5435DDE6-FAB9-3178-2C03-5CEEA7716BF4}"/>
              </a:ext>
            </a:extLst>
          </p:cNvPr>
          <p:cNvSpPr txBox="1"/>
          <p:nvPr/>
        </p:nvSpPr>
        <p:spPr>
          <a:xfrm>
            <a:off x="9362193" y="6920508"/>
            <a:ext cx="7897734" cy="19697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601980" lvl="1" indent="-342900">
              <a:buFont typeface="Arial"/>
              <a:buChar char="•"/>
            </a:pPr>
            <a:r>
              <a:rPr lang="en-US" sz="2400" b="1">
                <a:latin typeface="Cambria"/>
                <a:ea typeface="+mn-lt"/>
                <a:cs typeface="+mn-lt"/>
              </a:rPr>
              <a:t>If the version is outdated:</a:t>
            </a:r>
            <a:endParaRPr lang="en-US" sz="2400" b="1">
              <a:ea typeface="Calibri"/>
              <a:cs typeface="Calibri"/>
            </a:endParaRPr>
          </a:p>
          <a:p>
            <a:pPr marL="259080" lvl="1"/>
            <a:r>
              <a:rPr lang="en-US" sz="2000">
                <a:latin typeface="Cambria"/>
                <a:ea typeface="+mn-lt"/>
                <a:cs typeface="+mn-lt"/>
              </a:rPr>
              <a:t>   &gt;&gt; Skip the stage</a:t>
            </a:r>
          </a:p>
          <a:p>
            <a:pPr marL="259080" lvl="1"/>
            <a:r>
              <a:rPr lang="en-US" sz="2000">
                <a:latin typeface="Cambria"/>
                <a:ea typeface="+mn-lt"/>
                <a:cs typeface="+mn-lt"/>
              </a:rPr>
              <a:t> </a:t>
            </a:r>
          </a:p>
          <a:p>
            <a:pPr marL="601980" lvl="1" indent="-342900">
              <a:buFont typeface="Arial"/>
              <a:buChar char="•"/>
            </a:pPr>
            <a:r>
              <a:rPr lang="en-US" sz="2400" b="1">
                <a:latin typeface="Cambria"/>
                <a:ea typeface="+mn-lt"/>
                <a:cs typeface="+mn-lt"/>
              </a:rPr>
              <a:t>If the version is updated:</a:t>
            </a:r>
            <a:br>
              <a:rPr lang="en-US" sz="2000" b="1">
                <a:latin typeface="Cambria"/>
                <a:ea typeface="+mn-lt"/>
                <a:cs typeface="+mn-lt"/>
              </a:rPr>
            </a:br>
            <a:r>
              <a:rPr lang="en-US" sz="2000">
                <a:latin typeface="Cambria"/>
                <a:ea typeface="+mn-lt"/>
                <a:cs typeface="+mn-lt"/>
              </a:rPr>
              <a:t>&gt;&gt; </a:t>
            </a:r>
            <a:r>
              <a:rPr lang="en-US" sz="2000" b="1">
                <a:latin typeface="Cambria"/>
                <a:ea typeface="+mn-lt"/>
                <a:cs typeface="+mn-lt"/>
              </a:rPr>
              <a:t>Push </a:t>
            </a:r>
            <a:r>
              <a:rPr lang="en-US" sz="2000">
                <a:latin typeface="Cambria"/>
                <a:ea typeface="+mn-lt"/>
                <a:cs typeface="+mn-lt"/>
              </a:rPr>
              <a:t>the container image to ACR and </a:t>
            </a:r>
            <a:r>
              <a:rPr lang="en-US" sz="2000" b="1">
                <a:latin typeface="Cambria"/>
                <a:ea typeface="+mn-lt"/>
                <a:cs typeface="+mn-lt"/>
              </a:rPr>
              <a:t>Update </a:t>
            </a:r>
            <a:r>
              <a:rPr lang="en-US" sz="2000">
                <a:latin typeface="Cambria"/>
                <a:ea typeface="+mn-lt"/>
                <a:cs typeface="+mn-lt"/>
              </a:rPr>
              <a:t>the Azure Container App. </a:t>
            </a:r>
            <a:endParaRPr lang="en-US" sz="1600" b="1">
              <a:latin typeface="Calibri"/>
              <a:ea typeface="+mn-lt"/>
              <a:cs typeface="+mn-lt"/>
            </a:endParaRPr>
          </a:p>
        </p:txBody>
      </p:sp>
      <p:pic>
        <p:nvPicPr>
          <p:cNvPr id="29" name="Picture 28" descr="Azure Container Registry — Part 1 | by Anjali Dubey | Medium">
            <a:extLst>
              <a:ext uri="{FF2B5EF4-FFF2-40B4-BE49-F238E27FC236}">
                <a16:creationId xmlns:a16="http://schemas.microsoft.com/office/drawing/2014/main" id="{F0B500B1-DE64-0B57-6782-10072B1AD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4" y="4997744"/>
            <a:ext cx="16705159" cy="4148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 descr="Azure Virtual Machine aka Azure VM">
            <a:extLst>
              <a:ext uri="{FF2B5EF4-FFF2-40B4-BE49-F238E27FC236}">
                <a16:creationId xmlns:a16="http://schemas.microsoft.com/office/drawing/2014/main" id="{CC0EE9AA-BAB5-49AA-956B-C433106C1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5288147"/>
            <a:ext cx="2986086" cy="3425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54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AE03E0-3A94-2AB0-9F04-1F003013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3C8DD88-F5BD-0B42-8FF5-4AF60451E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CE2025-35BC-417D-9E94-A36C8A2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4102" y="480663"/>
            <a:ext cx="9858738" cy="9319122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AA54B14D-BE12-C942-E2EC-9DA92A7B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7A74C-C3FC-E96E-13EA-3433416BB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5CDF69-003A-795B-1F6A-735404296B5D}"/>
              </a:ext>
            </a:extLst>
          </p:cNvPr>
          <p:cNvSpPr txBox="1"/>
          <p:nvPr/>
        </p:nvSpPr>
        <p:spPr>
          <a:xfrm>
            <a:off x="8378191" y="3444038"/>
            <a:ext cx="8453186" cy="1522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600" b="1" i="1">
                <a:latin typeface="+mj-lt"/>
                <a:ea typeface="+mj-ea"/>
                <a:cs typeface="+mj-cs"/>
              </a:rPr>
              <a:t>5. Azure Servers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88F2B-B2E7-7482-2EED-037304984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utoShape 18">
            <a:extLst>
              <a:ext uri="{FF2B5EF4-FFF2-40B4-BE49-F238E27FC236}">
                <a16:creationId xmlns:a16="http://schemas.microsoft.com/office/drawing/2014/main" id="{72CE342C-8ABE-E4EC-B71C-C3B7FE728D62}"/>
              </a:ext>
            </a:extLst>
          </p:cNvPr>
          <p:cNvSpPr/>
          <p:nvPr/>
        </p:nvSpPr>
        <p:spPr>
          <a:xfrm>
            <a:off x="8268944" y="4916984"/>
            <a:ext cx="8332261" cy="3824"/>
          </a:xfrm>
          <a:prstGeom prst="line">
            <a:avLst/>
          </a:prstGeom>
          <a:ln w="762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7FA1D652-08BC-9C4C-F780-AB43F5BD816F}"/>
              </a:ext>
            </a:extLst>
          </p:cNvPr>
          <p:cNvSpPr/>
          <p:nvPr/>
        </p:nvSpPr>
        <p:spPr>
          <a:xfrm>
            <a:off x="14928162" y="513400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Microsoft Azure Logo, symbol, meaning, history, PNG, brand">
            <a:extLst>
              <a:ext uri="{FF2B5EF4-FFF2-40B4-BE49-F238E27FC236}">
                <a16:creationId xmlns:a16="http://schemas.microsoft.com/office/drawing/2014/main" id="{B022FD30-D927-3713-8AF9-EFE1B99C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1195387"/>
            <a:ext cx="4791075" cy="2752725"/>
          </a:xfrm>
          <a:prstGeom prst="rect">
            <a:avLst/>
          </a:prstGeom>
        </p:spPr>
      </p:pic>
      <p:pic>
        <p:nvPicPr>
          <p:cNvPr id="6" name="Picture 5" descr="Ubuntu: The Flagship Distro of the Linux World">
            <a:extLst>
              <a:ext uri="{FF2B5EF4-FFF2-40B4-BE49-F238E27FC236}">
                <a16:creationId xmlns:a16="http://schemas.microsoft.com/office/drawing/2014/main" id="{DEE8947C-9EDE-60E8-DB3D-5ED5833E06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45" r="476" b="7006"/>
          <a:stretch/>
        </p:blipFill>
        <p:spPr>
          <a:xfrm>
            <a:off x="2466975" y="4095749"/>
            <a:ext cx="3295676" cy="208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ssociate Azure Container Registry and Kubernetes Cluster | Michael  Chudinov. My personal blog">
            <a:extLst>
              <a:ext uri="{FF2B5EF4-FFF2-40B4-BE49-F238E27FC236}">
                <a16:creationId xmlns:a16="http://schemas.microsoft.com/office/drawing/2014/main" id="{C6D89BD0-7B3B-6ADB-8000-1E85DA976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738" y="6555658"/>
            <a:ext cx="3286124" cy="2319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42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AB4FE-1BB9-DE6B-8F47-273D250AC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F0D3D77-28F7-6479-F72E-5176F6AD1E48}"/>
              </a:ext>
            </a:extLst>
          </p:cNvPr>
          <p:cNvGrpSpPr/>
          <p:nvPr/>
        </p:nvGrpSpPr>
        <p:grpSpPr>
          <a:xfrm>
            <a:off x="658160" y="2888274"/>
            <a:ext cx="5385764" cy="6246112"/>
            <a:chOff x="0" y="0"/>
            <a:chExt cx="1418473" cy="16926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E6DFDC-1D01-D54A-2183-28A482225A06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921185-E6CA-38C3-4B5E-3DC10221B026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6D09251-BE30-E1E5-88AE-954398834EEA}"/>
              </a:ext>
            </a:extLst>
          </p:cNvPr>
          <p:cNvGrpSpPr/>
          <p:nvPr/>
        </p:nvGrpSpPr>
        <p:grpSpPr>
          <a:xfrm>
            <a:off x="6222517" y="2888274"/>
            <a:ext cx="5385764" cy="6246112"/>
            <a:chOff x="0" y="0"/>
            <a:chExt cx="1418473" cy="16926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90D1ADA-BB66-96D9-B07C-BC86B0C5EE2C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9DA4234-447B-0159-2AA6-9C9C7D927469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E08C4FB-2E13-B351-5582-4D67CF049E81}"/>
              </a:ext>
            </a:extLst>
          </p:cNvPr>
          <p:cNvGrpSpPr/>
          <p:nvPr/>
        </p:nvGrpSpPr>
        <p:grpSpPr>
          <a:xfrm>
            <a:off x="11786874" y="2888274"/>
            <a:ext cx="5385764" cy="6246112"/>
            <a:chOff x="0" y="0"/>
            <a:chExt cx="1418473" cy="169261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64127FE-7B9C-A368-C67F-B795CBF113B9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E7DB9BA-BD66-C8D2-6303-30E2C8E4F97A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 sz="2000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217F8E5D-7580-9D6C-F5E4-566D704BD20E}"/>
              </a:ext>
            </a:extLst>
          </p:cNvPr>
          <p:cNvSpPr txBox="1"/>
          <p:nvPr/>
        </p:nvSpPr>
        <p:spPr>
          <a:xfrm>
            <a:off x="1028699" y="6697958"/>
            <a:ext cx="4662272" cy="98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  <a:sym typeface="Quicksand"/>
              </a:rPr>
              <a:t>Jenkins Virtual Machine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</a:rPr>
              <a:t>HTTP Hosting Servers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8C0498E-9AE6-7590-B613-A9A34B9D5953}"/>
              </a:ext>
            </a:extLst>
          </p:cNvPr>
          <p:cNvSpPr txBox="1"/>
          <p:nvPr/>
        </p:nvSpPr>
        <p:spPr>
          <a:xfrm>
            <a:off x="870438" y="6017561"/>
            <a:ext cx="510188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</a:rPr>
              <a:t>Azure Virtual Machine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8DE34F-BBB7-FE31-09C5-AA763B0DB33E}"/>
              </a:ext>
            </a:extLst>
          </p:cNvPr>
          <p:cNvSpPr txBox="1"/>
          <p:nvPr/>
        </p:nvSpPr>
        <p:spPr>
          <a:xfrm>
            <a:off x="6557887" y="6704191"/>
            <a:ext cx="4812520" cy="98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  <a:sym typeface="Quicksand"/>
              </a:rPr>
              <a:t>Asset Store Container Storage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</a:rPr>
              <a:t>DAMB Container Storage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C6B8198-C763-13E8-5809-E697DAE39120}"/>
              </a:ext>
            </a:extLst>
          </p:cNvPr>
          <p:cNvSpPr txBox="1"/>
          <p:nvPr/>
        </p:nvSpPr>
        <p:spPr>
          <a:xfrm>
            <a:off x="6434795" y="6017561"/>
            <a:ext cx="510188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sym typeface="Quicksand Bold"/>
              </a:rPr>
              <a:t>Azure Container Registry</a:t>
            </a:r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54AC9DB-0A41-6D62-5C24-D0146E9967D1}"/>
              </a:ext>
            </a:extLst>
          </p:cNvPr>
          <p:cNvSpPr txBox="1"/>
          <p:nvPr/>
        </p:nvSpPr>
        <p:spPr>
          <a:xfrm>
            <a:off x="12016735" y="6697498"/>
            <a:ext cx="4935962" cy="2032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,Sans-Serif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  <a:ea typeface="Quicksand"/>
                <a:cs typeface="Quicksand"/>
              </a:rPr>
              <a:t>Asset Store Container Instances</a:t>
            </a:r>
            <a:br>
              <a:rPr lang="en-US" sz="2400">
                <a:solidFill>
                  <a:srgbClr val="0F4662"/>
                </a:solidFill>
                <a:latin typeface="Seaford"/>
                <a:ea typeface="Quicksand"/>
                <a:cs typeface="Quicksand"/>
              </a:rPr>
            </a:br>
            <a:r>
              <a:rPr lang="en-US" sz="2400">
                <a:solidFill>
                  <a:srgbClr val="0F4662"/>
                </a:solidFill>
                <a:latin typeface="Seaford"/>
                <a:ea typeface="Quicksand"/>
                <a:cs typeface="Quicksand"/>
              </a:rPr>
              <a:t>&gt;&gt; Client &amp; Server</a:t>
            </a:r>
            <a:endParaRPr lang="en-US" sz="2400">
              <a:solidFill>
                <a:srgbClr val="000000"/>
              </a:solidFill>
              <a:latin typeface="Seaford"/>
              <a:ea typeface="Quicksand"/>
              <a:cs typeface="Quicksand"/>
            </a:endParaRPr>
          </a:p>
          <a:p>
            <a:pPr marL="518160" lvl="1" indent="-259080">
              <a:lnSpc>
                <a:spcPts val="4079"/>
              </a:lnSpc>
              <a:buFont typeface="Arial,Sans-Serif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</a:rPr>
              <a:t>DAMB Container Instances</a:t>
            </a:r>
            <a:br>
              <a:rPr lang="en-US" sz="2400">
                <a:solidFill>
                  <a:srgbClr val="0F4662"/>
                </a:solidFill>
                <a:latin typeface="Seaford"/>
              </a:rPr>
            </a:br>
            <a:r>
              <a:rPr lang="en-US" sz="2400">
                <a:solidFill>
                  <a:srgbClr val="0F4662"/>
                </a:solidFill>
                <a:latin typeface="Seaford"/>
              </a:rPr>
              <a:t>&gt;&gt; Client &amp; Server</a:t>
            </a:r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41D50C-6260-EED4-314D-D42BE35B7DAB}"/>
              </a:ext>
            </a:extLst>
          </p:cNvPr>
          <p:cNvSpPr txBox="1"/>
          <p:nvPr/>
        </p:nvSpPr>
        <p:spPr>
          <a:xfrm>
            <a:off x="11782126" y="6022220"/>
            <a:ext cx="55648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F4662"/>
                </a:solidFill>
                <a:latin typeface="Quicksand Bold"/>
                <a:sym typeface="Quicksand Bold"/>
              </a:rPr>
              <a:t>Azure Container App</a:t>
            </a:r>
            <a:endParaRPr lang="en-US" sz="2800" dirty="0">
              <a:solidFill>
                <a:srgbClr val="000000"/>
              </a:solidFill>
              <a:latin typeface="Quicksand Bold"/>
              <a:sym typeface="Quicksand Bold"/>
            </a:endParaRP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D97CDDEF-90B8-A8BE-E28C-1CB74AF20F1D}"/>
              </a:ext>
            </a:extLst>
          </p:cNvPr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08329D4E-0943-4737-6DB3-C60298AC4F78}"/>
              </a:ext>
            </a:extLst>
          </p:cNvPr>
          <p:cNvSpPr txBox="1"/>
          <p:nvPr/>
        </p:nvSpPr>
        <p:spPr>
          <a:xfrm>
            <a:off x="664265" y="765360"/>
            <a:ext cx="762544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i="1" u="sng">
                <a:solidFill>
                  <a:srgbClr val="0F4662"/>
                </a:solidFill>
                <a:latin typeface="Century Schoolbook"/>
              </a:rPr>
              <a:t>Overview of Azure Cloud Service</a:t>
            </a:r>
            <a:endParaRPr lang="en-US" sz="6000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4316859-0FDA-C701-A458-01D7308DAD8F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31729210-81D0-FBD2-F9D0-A9923A096880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 descr="Azure Virtual Machine aka Azure VM">
            <a:extLst>
              <a:ext uri="{FF2B5EF4-FFF2-40B4-BE49-F238E27FC236}">
                <a16:creationId xmlns:a16="http://schemas.microsoft.com/office/drawing/2014/main" id="{466EAC24-14E3-77A2-6616-3C5912859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960" y="3512100"/>
            <a:ext cx="2212363" cy="2352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 descr="Associate Azure Container Registry and Kubernetes Cluster | Michael  Chudinov. My personal blog">
            <a:extLst>
              <a:ext uri="{FF2B5EF4-FFF2-40B4-BE49-F238E27FC236}">
                <a16:creationId xmlns:a16="http://schemas.microsoft.com/office/drawing/2014/main" id="{1D16FBE2-2D80-9191-9839-431205701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76" y="3531104"/>
            <a:ext cx="3286124" cy="2319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31" descr="Azure Container Apps - Pricing | Microsoft Azure">
            <a:extLst>
              <a:ext uri="{FF2B5EF4-FFF2-40B4-BE49-F238E27FC236}">
                <a16:creationId xmlns:a16="http://schemas.microsoft.com/office/drawing/2014/main" id="{1411AB01-6010-A404-FE28-97A999113C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36" t="-476" r="12571" b="-343"/>
          <a:stretch/>
        </p:blipFill>
        <p:spPr>
          <a:xfrm>
            <a:off x="12872673" y="3529684"/>
            <a:ext cx="3379378" cy="2345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1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56199" y="9652565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4812" y="594358"/>
            <a:ext cx="93902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8000" b="1" i="1" u="sng">
                <a:solidFill>
                  <a:srgbClr val="0F4662"/>
                </a:solidFill>
                <a:latin typeface="Cormorant Garamond Bold Italics"/>
                <a:sym typeface="Cormorant Garamond Bold Italics"/>
              </a:rPr>
              <a:t>Contents</a:t>
            </a:r>
            <a:endParaRPr lang="en-US" sz="8000" b="1" u="sng">
              <a:ea typeface="Calibri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6156" y="1889031"/>
            <a:ext cx="10685370" cy="6518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4800" b="1">
                <a:solidFill>
                  <a:srgbClr val="0F4662"/>
                </a:solidFill>
                <a:latin typeface="Quicksand Bold"/>
              </a:rPr>
              <a:t> What is the Pipeline?</a:t>
            </a:r>
            <a:endParaRPr lang="en-US"/>
          </a:p>
          <a:p>
            <a:pPr marL="514350" indent="-514350">
              <a:buAutoNum type="arabicPeriod"/>
            </a:pPr>
            <a:r>
              <a:rPr lang="en-US" sz="4800" b="1">
                <a:solidFill>
                  <a:srgbClr val="0F4662"/>
                </a:solidFill>
                <a:latin typeface="Quicksand Bold"/>
              </a:rPr>
              <a:t> Pipeline Tools</a:t>
            </a:r>
            <a:br>
              <a:rPr lang="en-US" sz="4800" b="1">
                <a:solidFill>
                  <a:srgbClr val="0F4662"/>
                </a:solidFill>
                <a:latin typeface="Quicksand Bold"/>
              </a:rPr>
            </a:br>
            <a:r>
              <a:rPr lang="en-US" sz="3200" b="1">
                <a:solidFill>
                  <a:srgbClr val="0F4662"/>
                </a:solidFill>
                <a:latin typeface="Quicksand Bold"/>
              </a:rPr>
              <a:t>- Jenkins</a:t>
            </a:r>
            <a:br>
              <a:rPr lang="en-US" sz="3200" b="1">
                <a:solidFill>
                  <a:srgbClr val="0F4662"/>
                </a:solidFill>
                <a:latin typeface="Quicksand Bold"/>
              </a:rPr>
            </a:br>
            <a:r>
              <a:rPr lang="en-US" sz="3200" b="1">
                <a:solidFill>
                  <a:srgbClr val="0F4662"/>
                </a:solidFill>
                <a:latin typeface="Quicksand Bold"/>
              </a:rPr>
              <a:t>- SonarQube</a:t>
            </a:r>
            <a:br>
              <a:rPr lang="en-US" sz="3200" b="1">
                <a:solidFill>
                  <a:srgbClr val="0F4662"/>
                </a:solidFill>
                <a:latin typeface="Quicksand Bold"/>
              </a:rPr>
            </a:br>
            <a:r>
              <a:rPr lang="en-US" sz="3200" b="1">
                <a:solidFill>
                  <a:srgbClr val="0F4662"/>
                </a:solidFill>
                <a:latin typeface="Quicksand Bold"/>
              </a:rPr>
              <a:t>- Moodle</a:t>
            </a:r>
            <a:endParaRPr lang="en-US" sz="4800" b="1">
              <a:solidFill>
                <a:srgbClr val="0F4662"/>
              </a:solidFill>
              <a:latin typeface="Quicksand Bold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4800" b="1">
                <a:solidFill>
                  <a:srgbClr val="0F4662"/>
                </a:solidFill>
                <a:latin typeface="Quicksand Bold"/>
              </a:rPr>
              <a:t> Unity Pipelines</a:t>
            </a:r>
            <a:endParaRPr lang="en-US" sz="4800" b="1">
              <a:latin typeface="Quicksand Bold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4800" b="1">
                <a:solidFill>
                  <a:srgbClr val="0F4662"/>
                </a:solidFill>
                <a:latin typeface="Quicksand Bold"/>
              </a:rPr>
              <a:t> JS Pipelines</a:t>
            </a:r>
            <a:endParaRPr lang="en-US" sz="4800" b="1">
              <a:latin typeface="Quicksand Bold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4800" b="1">
                <a:solidFill>
                  <a:srgbClr val="0F4662"/>
                </a:solidFill>
                <a:latin typeface="Quicksand Bold"/>
              </a:rPr>
              <a:t> Azure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20368-6F18-DC1A-C0C3-997E7340E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2522093" y="-119405"/>
            <a:ext cx="3804715" cy="2890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FFD21-854C-3EBE-3BA3-503B1963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21">
            <a:extLst>
              <a:ext uri="{FF2B5EF4-FFF2-40B4-BE49-F238E27FC236}">
                <a16:creationId xmlns:a16="http://schemas.microsoft.com/office/drawing/2014/main" id="{A6FACA43-AECF-699C-ABCC-2C6BB03B9425}"/>
              </a:ext>
            </a:extLst>
          </p:cNvPr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4D592607-B6AD-66CE-14D6-4C3AA147DC87}"/>
              </a:ext>
            </a:extLst>
          </p:cNvPr>
          <p:cNvSpPr txBox="1"/>
          <p:nvPr/>
        </p:nvSpPr>
        <p:spPr>
          <a:xfrm>
            <a:off x="664265" y="765360"/>
            <a:ext cx="762544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i="1" u="sng" dirty="0">
                <a:solidFill>
                  <a:srgbClr val="0F4662"/>
                </a:solidFill>
                <a:latin typeface="Century Schoolbook"/>
              </a:rPr>
              <a:t>List of Azure VM</a:t>
            </a:r>
            <a:endParaRPr lang="en-US" sz="6000" dirty="0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9B991891-5EF4-CD10-9F25-2D0E9F37BDB2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09EA6DB0-9082-89C9-2840-3CE525FD684D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C7E9EA1B-9474-ED00-385E-7B992306A31C}"/>
              </a:ext>
            </a:extLst>
          </p:cNvPr>
          <p:cNvGrpSpPr/>
          <p:nvPr/>
        </p:nvGrpSpPr>
        <p:grpSpPr>
          <a:xfrm>
            <a:off x="658160" y="1706897"/>
            <a:ext cx="16639173" cy="2356432"/>
            <a:chOff x="0" y="-123825"/>
            <a:chExt cx="1418473" cy="1816444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B25333C-2882-0D45-6CD7-EBC60B2AA3C3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7B3002CE-D88A-ADB3-4CB6-BBA8E87DAD46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7BBBD175-2322-6BEB-4BB8-DEE693504C42}"/>
              </a:ext>
            </a:extLst>
          </p:cNvPr>
          <p:cNvGrpSpPr/>
          <p:nvPr/>
        </p:nvGrpSpPr>
        <p:grpSpPr>
          <a:xfrm>
            <a:off x="652404" y="4174191"/>
            <a:ext cx="16623075" cy="2356433"/>
            <a:chOff x="0" y="-123825"/>
            <a:chExt cx="1418473" cy="1816444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094E15B-5A6F-3056-D1E3-0CEFDC9640D7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C4567D30-A37A-4F5B-285B-15893DEB52F4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CFB51FC8-36B3-A7F2-E82A-8F5DE06E3786}"/>
              </a:ext>
            </a:extLst>
          </p:cNvPr>
          <p:cNvGrpSpPr/>
          <p:nvPr/>
        </p:nvGrpSpPr>
        <p:grpSpPr>
          <a:xfrm>
            <a:off x="642061" y="6711825"/>
            <a:ext cx="16639173" cy="2356432"/>
            <a:chOff x="0" y="-123825"/>
            <a:chExt cx="1418473" cy="1816444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810D7B01-05F7-C340-6B5F-51EA9B3C3A26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D19FF8E3-143B-3B46-6467-EFF5A659E1C3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DCC35BBF-9CCB-5A37-B4EF-A40487382C24}"/>
              </a:ext>
            </a:extLst>
          </p:cNvPr>
          <p:cNvSpPr txBox="1"/>
          <p:nvPr/>
        </p:nvSpPr>
        <p:spPr>
          <a:xfrm>
            <a:off x="837993" y="2098173"/>
            <a:ext cx="15276195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4662"/>
                </a:solidFill>
                <a:latin typeface="Quicksand Bold"/>
              </a:rPr>
              <a:t>Jenkins Machine (</a:t>
            </a:r>
            <a:r>
              <a:rPr lang="en-US" sz="2800" b="1" dirty="0" err="1">
                <a:solidFill>
                  <a:srgbClr val="0F4662"/>
                </a:solidFill>
                <a:latin typeface="Quicksand Bold"/>
              </a:rPr>
              <a:t>jenkins</a:t>
            </a:r>
            <a:r>
              <a:rPr lang="en-US" sz="2800" b="1" dirty="0">
                <a:solidFill>
                  <a:srgbClr val="0F4662"/>
                </a:solidFill>
                <a:latin typeface="Quicksand Bold"/>
              </a:rPr>
              <a:t>-ubuntu-dev-test) - Ubuntu 24.04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3AC7E7B5-7BD3-19B5-6DDF-F9AC0DD803F5}"/>
              </a:ext>
            </a:extLst>
          </p:cNvPr>
          <p:cNvSpPr txBox="1"/>
          <p:nvPr/>
        </p:nvSpPr>
        <p:spPr>
          <a:xfrm>
            <a:off x="837993" y="4533270"/>
            <a:ext cx="15276195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F4662"/>
                </a:solidFill>
                <a:latin typeface="Quicksand Bold"/>
              </a:rPr>
              <a:t>DLX Test Webhost Server (dlx-webhost) - Ubuntu 20.04</a:t>
            </a:r>
            <a:endParaRPr lang="en-US" sz="2800" dirty="0">
              <a:solidFill>
                <a:srgbClr val="000000"/>
              </a:solidFill>
              <a:latin typeface="Quicksand Bold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800" b="1" dirty="0">
              <a:solidFill>
                <a:srgbClr val="0F4662"/>
              </a:solidFill>
              <a:latin typeface="Quicksand Bold"/>
              <a:ea typeface="Calibri"/>
              <a:cs typeface="Calibri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26FA93D3-1307-FC90-F828-C45F1DADC40A}"/>
              </a:ext>
            </a:extLst>
          </p:cNvPr>
          <p:cNvSpPr txBox="1"/>
          <p:nvPr/>
        </p:nvSpPr>
        <p:spPr>
          <a:xfrm>
            <a:off x="837992" y="7160312"/>
            <a:ext cx="1527619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0F4662"/>
                </a:solidFill>
                <a:latin typeface="Quicksand Bold"/>
              </a:rPr>
              <a:t>DLX Deployment Webhost Server (dlx-</a:t>
            </a:r>
            <a:r>
              <a:rPr lang="en-US" sz="2800" b="1" dirty="0" err="1">
                <a:solidFill>
                  <a:srgbClr val="0F4662"/>
                </a:solidFill>
                <a:latin typeface="Quicksand Bold"/>
              </a:rPr>
              <a:t>econestoga</a:t>
            </a:r>
            <a:r>
              <a:rPr lang="en-US" sz="2800" b="1" dirty="0">
                <a:solidFill>
                  <a:srgbClr val="0F4662"/>
                </a:solidFill>
                <a:latin typeface="Quicksand Bold"/>
              </a:rPr>
              <a:t>) - Ubuntu 24.04</a:t>
            </a:r>
            <a:endParaRPr lang="en-US" sz="2800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A3847955-95B6-662F-9BF5-19AB5EAB028F}"/>
              </a:ext>
            </a:extLst>
          </p:cNvPr>
          <p:cNvSpPr txBox="1"/>
          <p:nvPr/>
        </p:nvSpPr>
        <p:spPr>
          <a:xfrm>
            <a:off x="12167192" y="2155184"/>
            <a:ext cx="4762330" cy="15095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Seaford"/>
                <a:sym typeface="Quicksand"/>
              </a:rPr>
              <a:t>Jenkins Daemon (</a:t>
            </a:r>
            <a:r>
              <a:rPr lang="en-US" sz="2000" b="1" dirty="0" err="1">
                <a:solidFill>
                  <a:srgbClr val="0F4662"/>
                </a:solidFill>
                <a:latin typeface="Seaford"/>
                <a:sym typeface="Quicksand"/>
              </a:rPr>
              <a:t>systemd</a:t>
            </a:r>
            <a:r>
              <a:rPr lang="en-US" sz="2000" b="1" dirty="0">
                <a:solidFill>
                  <a:srgbClr val="0F4662"/>
                </a:solidFill>
                <a:latin typeface="Seaford"/>
                <a:sym typeface="Quicksand"/>
              </a:rPr>
              <a:t>)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Seaford"/>
              </a:rPr>
              <a:t>SonarQube Daemon (</a:t>
            </a:r>
            <a:r>
              <a:rPr lang="en-US" sz="2000" b="1" dirty="0" err="1">
                <a:solidFill>
                  <a:srgbClr val="0F4662"/>
                </a:solidFill>
                <a:latin typeface="Seaford"/>
              </a:rPr>
              <a:t>systemd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)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Seaford"/>
              </a:rPr>
              <a:t>Nginx for Reverse Proxy (</a:t>
            </a:r>
            <a:r>
              <a:rPr lang="en-US" sz="2000" b="1" dirty="0" err="1">
                <a:solidFill>
                  <a:srgbClr val="0F4662"/>
                </a:solidFill>
                <a:latin typeface="Seaford"/>
              </a:rPr>
              <a:t>systemd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)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9F2DEA6-76B0-F797-462B-BB07F93D358A}"/>
              </a:ext>
            </a:extLst>
          </p:cNvPr>
          <p:cNvSpPr txBox="1"/>
          <p:nvPr/>
        </p:nvSpPr>
        <p:spPr>
          <a:xfrm>
            <a:off x="12167193" y="4702971"/>
            <a:ext cx="4762330" cy="15105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F4662"/>
                </a:solidFill>
                <a:latin typeface="Seaford"/>
              </a:rPr>
              <a:t>LTIjs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 Daemon (PM2)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Seaford"/>
              </a:rPr>
              <a:t>Mongo Database (</a:t>
            </a:r>
            <a:r>
              <a:rPr lang="en-US" sz="2000" b="1" dirty="0" err="1">
                <a:solidFill>
                  <a:srgbClr val="0F4662"/>
                </a:solidFill>
                <a:latin typeface="Seaford"/>
              </a:rPr>
              <a:t>systemd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)</a:t>
            </a:r>
            <a:endParaRPr lang="en-US" sz="16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Seaford"/>
                <a:sym typeface="Quicksand"/>
              </a:rPr>
              <a:t>Apache for Reverse Proxy (</a:t>
            </a:r>
            <a:r>
              <a:rPr lang="en-US" sz="2000" b="1" dirty="0" err="1">
                <a:solidFill>
                  <a:srgbClr val="0F4662"/>
                </a:solidFill>
                <a:latin typeface="Seaford"/>
                <a:sym typeface="Quicksand"/>
              </a:rPr>
              <a:t>systemd</a:t>
            </a:r>
            <a:r>
              <a:rPr lang="en-US" sz="2000" b="1" dirty="0">
                <a:solidFill>
                  <a:srgbClr val="0F4662"/>
                </a:solidFill>
                <a:latin typeface="Seaford"/>
                <a:sym typeface="Quicksand"/>
              </a:rPr>
              <a:t>)</a:t>
            </a:r>
            <a:endParaRPr lang="en-US" sz="1600" b="1" dirty="0">
              <a:ea typeface="Calibri"/>
              <a:cs typeface="Calibri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80A988F-04AB-19C5-A4C9-C7EF6750BCDA}"/>
              </a:ext>
            </a:extLst>
          </p:cNvPr>
          <p:cNvSpPr txBox="1"/>
          <p:nvPr/>
        </p:nvSpPr>
        <p:spPr>
          <a:xfrm>
            <a:off x="12167194" y="7783497"/>
            <a:ext cx="4762329" cy="9837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F4662"/>
                </a:solidFill>
                <a:latin typeface="Seaford"/>
              </a:rPr>
              <a:t>LTIjs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 Daemon (</a:t>
            </a:r>
            <a:r>
              <a:rPr lang="en-US" sz="2000" b="1" dirty="0">
                <a:solidFill>
                  <a:srgbClr val="0F4662"/>
                </a:solidFill>
                <a:ea typeface="+mn-lt"/>
                <a:cs typeface="+mn-lt"/>
              </a:rPr>
              <a:t>PM2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)</a:t>
            </a:r>
            <a:endParaRPr lang="en-US" sz="1600" b="1" dirty="0">
              <a:ea typeface="Calibri"/>
              <a:cs typeface="Calibri"/>
            </a:endParaRP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000" b="1" dirty="0">
                <a:solidFill>
                  <a:srgbClr val="0F4662"/>
                </a:solidFill>
                <a:latin typeface="Seaford"/>
              </a:rPr>
              <a:t>Mongo Database (</a:t>
            </a:r>
            <a:r>
              <a:rPr lang="en-US" sz="2000" b="1" dirty="0" err="1">
                <a:solidFill>
                  <a:srgbClr val="0F4662"/>
                </a:solidFill>
                <a:latin typeface="Seaford"/>
              </a:rPr>
              <a:t>systemd</a:t>
            </a:r>
            <a:r>
              <a:rPr lang="en-US" sz="2000" b="1" dirty="0">
                <a:solidFill>
                  <a:srgbClr val="0F4662"/>
                </a:solidFill>
                <a:latin typeface="Seaford"/>
              </a:rPr>
              <a:t>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7546D5F-0950-6413-86FB-71BB57C9E867}"/>
              </a:ext>
            </a:extLst>
          </p:cNvPr>
          <p:cNvSpPr txBox="1"/>
          <p:nvPr/>
        </p:nvSpPr>
        <p:spPr>
          <a:xfrm>
            <a:off x="592273" y="2617729"/>
            <a:ext cx="11448584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/>
            <a:r>
              <a:rPr lang="en-US" sz="2200" dirty="0">
                <a:solidFill>
                  <a:srgbClr val="0F4662"/>
                </a:solidFill>
                <a:latin typeface="Arial"/>
                <a:ea typeface="Quicksand"/>
                <a:cs typeface="Arial"/>
                <a:sym typeface="Quicksand"/>
              </a:rPr>
              <a:t>: 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This is the </a:t>
            </a:r>
            <a:r>
              <a:rPr lang="en-US" sz="2200" b="1" dirty="0">
                <a:latin typeface="Arial"/>
                <a:ea typeface="+mn-lt"/>
                <a:cs typeface="Arial"/>
                <a:sym typeface="Quicksand"/>
              </a:rPr>
              <a:t>primary virtual machine for our DevOps team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. </a:t>
            </a:r>
            <a:r>
              <a:rPr lang="en-US" sz="2200" b="1" dirty="0">
                <a:latin typeface="Arial"/>
                <a:ea typeface="+mn-lt"/>
                <a:cs typeface="Arial"/>
                <a:sym typeface="Quicksand"/>
              </a:rPr>
              <a:t>Jenkins 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and </a:t>
            </a:r>
            <a:r>
              <a:rPr lang="en-US" sz="2200" b="1" dirty="0">
                <a:latin typeface="Arial"/>
                <a:ea typeface="+mn-lt"/>
                <a:cs typeface="Arial"/>
                <a:sym typeface="Quicksand"/>
              </a:rPr>
              <a:t>SonarQube 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are running on this machine as system daemons.</a:t>
            </a:r>
            <a:endParaRPr lang="en-US" sz="2200" dirty="0">
              <a:latin typeface="Arial"/>
              <a:ea typeface="+mn-lt"/>
              <a:cs typeface="Arial"/>
            </a:endParaRPr>
          </a:p>
          <a:p>
            <a:pPr marL="259080" lvl="1"/>
            <a:r>
              <a:rPr lang="en-US" sz="2200" b="1" dirty="0">
                <a:latin typeface="Arial"/>
                <a:ea typeface="Cambria"/>
                <a:cs typeface="Arial"/>
              </a:rPr>
              <a:t>Docker </a:t>
            </a:r>
            <a:r>
              <a:rPr lang="en-US" sz="2200" dirty="0">
                <a:latin typeface="Arial"/>
                <a:ea typeface="Cambria"/>
                <a:cs typeface="Arial"/>
              </a:rPr>
              <a:t>and</a:t>
            </a:r>
            <a:r>
              <a:rPr lang="en-US" sz="2200" b="1" dirty="0">
                <a:latin typeface="Arial"/>
                <a:ea typeface="Cambria"/>
                <a:cs typeface="Arial"/>
              </a:rPr>
              <a:t> Unity Editors</a:t>
            </a:r>
            <a:r>
              <a:rPr lang="en-US" sz="2200" dirty="0">
                <a:latin typeface="Arial"/>
                <a:ea typeface="Cambria"/>
                <a:cs typeface="Arial"/>
              </a:rPr>
              <a:t> are installed on this machine for project builds.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2DAF09D7-C212-FF9D-FC4B-84FAAD663CC4}"/>
              </a:ext>
            </a:extLst>
          </p:cNvPr>
          <p:cNvSpPr txBox="1"/>
          <p:nvPr/>
        </p:nvSpPr>
        <p:spPr>
          <a:xfrm>
            <a:off x="592272" y="5108553"/>
            <a:ext cx="1144858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/>
            <a:r>
              <a:rPr lang="en-US" sz="2200" dirty="0">
                <a:solidFill>
                  <a:srgbClr val="0F4662"/>
                </a:solidFill>
                <a:latin typeface="Arial"/>
                <a:ea typeface="Quicksand"/>
                <a:cs typeface="Arial"/>
                <a:sym typeface="Quicksand"/>
              </a:rPr>
              <a:t>: 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This is the </a:t>
            </a:r>
            <a:r>
              <a:rPr lang="en-US" sz="2200" b="1" dirty="0">
                <a:latin typeface="Arial"/>
                <a:ea typeface="+mn-lt"/>
                <a:cs typeface="Arial"/>
                <a:sym typeface="Quicksand"/>
              </a:rPr>
              <a:t>test LTI deployment server for DLX projects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. The </a:t>
            </a:r>
            <a:r>
              <a:rPr lang="en-US" sz="2200" dirty="0" err="1">
                <a:latin typeface="Arial"/>
                <a:ea typeface="+mn-lt"/>
                <a:cs typeface="Arial"/>
                <a:sym typeface="Quicksand"/>
              </a:rPr>
              <a:t>LTIjs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 service is registered as an External Learning Tool on </a:t>
            </a:r>
            <a:r>
              <a:rPr lang="en-US" sz="2200" b="1" dirty="0">
                <a:latin typeface="Arial"/>
                <a:ea typeface="+mn-lt"/>
                <a:cs typeface="Arial"/>
                <a:sym typeface="Quicksand"/>
              </a:rPr>
              <a:t>Moodle 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and </a:t>
            </a:r>
            <a:r>
              <a:rPr lang="en-US" sz="2200" dirty="0" err="1">
                <a:latin typeface="Arial"/>
                <a:ea typeface="+mn-lt"/>
                <a:cs typeface="Arial"/>
                <a:sym typeface="Quicksand"/>
              </a:rPr>
              <a:t>eConestoga</a:t>
            </a:r>
            <a:r>
              <a:rPr lang="en-US" sz="2200" dirty="0">
                <a:latin typeface="Arial"/>
                <a:ea typeface="+mn-lt"/>
                <a:cs typeface="Arial"/>
                <a:sym typeface="Quicksand"/>
              </a:rPr>
              <a:t>.</a:t>
            </a:r>
            <a:endParaRPr lang="en-US" sz="2200">
              <a:latin typeface="Arial"/>
              <a:ea typeface="+mn-lt"/>
              <a:cs typeface="Arial"/>
            </a:endParaRPr>
          </a:p>
          <a:p>
            <a:pPr marL="259080"/>
            <a:r>
              <a:rPr lang="en-US" sz="2200" dirty="0">
                <a:latin typeface="Arial"/>
                <a:ea typeface="Cambria"/>
                <a:cs typeface="Arial"/>
              </a:rPr>
              <a:t>We can use this server to </a:t>
            </a:r>
            <a:r>
              <a:rPr lang="en-US" sz="2200" b="1" dirty="0">
                <a:latin typeface="Arial"/>
                <a:ea typeface="Cambria"/>
                <a:cs typeface="Arial"/>
              </a:rPr>
              <a:t>test and develop the DLX LTI deployment process</a:t>
            </a:r>
            <a:r>
              <a:rPr lang="en-US" sz="2200" dirty="0">
                <a:latin typeface="Arial"/>
                <a:ea typeface="Cambria"/>
                <a:cs typeface="Arial"/>
              </a:rPr>
              <a:t>.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3A9A475-12F2-E986-EBF2-1C94342AE448}"/>
              </a:ext>
            </a:extLst>
          </p:cNvPr>
          <p:cNvSpPr txBox="1"/>
          <p:nvPr/>
        </p:nvSpPr>
        <p:spPr>
          <a:xfrm>
            <a:off x="680196" y="7659311"/>
            <a:ext cx="114310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/>
            <a:r>
              <a:rPr lang="en-US" sz="2200" dirty="0">
                <a:solidFill>
                  <a:srgbClr val="0F4662"/>
                </a:solidFill>
                <a:latin typeface="Arial"/>
                <a:ea typeface="Quicksand"/>
                <a:cs typeface="Arial"/>
                <a:sym typeface="Quicksand"/>
              </a:rPr>
              <a:t>: </a:t>
            </a:r>
            <a:r>
              <a:rPr lang="en-US" sz="2200" dirty="0">
                <a:latin typeface="Arial"/>
                <a:ea typeface="Cambria"/>
                <a:cs typeface="Arial"/>
                <a:sym typeface="Quicksand"/>
              </a:rPr>
              <a:t>This is the </a:t>
            </a:r>
            <a:r>
              <a:rPr lang="en-US" sz="2200" b="1" dirty="0">
                <a:latin typeface="Arial"/>
                <a:ea typeface="Cambria"/>
                <a:cs typeface="Arial"/>
                <a:sym typeface="Quicksand"/>
              </a:rPr>
              <a:t>production LTI deployment server for DLX projects</a:t>
            </a:r>
            <a:r>
              <a:rPr lang="en-US" sz="2200" dirty="0">
                <a:latin typeface="Arial"/>
                <a:ea typeface="Cambria"/>
                <a:cs typeface="Arial"/>
                <a:sym typeface="Quicksand"/>
              </a:rPr>
              <a:t>. The LTI.js service is registered as an External Learning Tool on Moodle and </a:t>
            </a:r>
            <a:r>
              <a:rPr lang="en-US" sz="2200" b="1" dirty="0" err="1">
                <a:latin typeface="Arial"/>
                <a:ea typeface="Cambria"/>
                <a:cs typeface="Arial"/>
                <a:sym typeface="Quicksand"/>
              </a:rPr>
              <a:t>eConestoga</a:t>
            </a:r>
            <a:r>
              <a:rPr lang="en-US" sz="2200" dirty="0">
                <a:latin typeface="Arial"/>
                <a:ea typeface="Cambria"/>
                <a:cs typeface="Arial"/>
                <a:sym typeface="Quicksand"/>
              </a:rPr>
              <a:t>.</a:t>
            </a:r>
            <a:endParaRPr lang="en-US" sz="2200">
              <a:latin typeface="Arial"/>
              <a:ea typeface="Cambria"/>
              <a:cs typeface="Arial"/>
            </a:endParaRPr>
          </a:p>
          <a:p>
            <a:pPr marL="259080"/>
            <a:r>
              <a:rPr lang="en-US" sz="2200" dirty="0">
                <a:latin typeface="Arial"/>
                <a:ea typeface="Cambria"/>
                <a:cs typeface="Arial"/>
              </a:rPr>
              <a:t>This server will be used as the </a:t>
            </a:r>
            <a:r>
              <a:rPr lang="en-US" sz="2200" b="1" dirty="0">
                <a:latin typeface="Arial"/>
                <a:ea typeface="Cambria"/>
                <a:cs typeface="Arial"/>
              </a:rPr>
              <a:t>primary DLX WebGL hosting server on </a:t>
            </a:r>
            <a:r>
              <a:rPr lang="en-US" sz="2200" b="1" dirty="0" err="1">
                <a:latin typeface="Arial"/>
                <a:ea typeface="Cambria"/>
                <a:cs typeface="Arial"/>
              </a:rPr>
              <a:t>eConestoga</a:t>
            </a:r>
            <a:r>
              <a:rPr lang="en-US" sz="2200" dirty="0">
                <a:latin typeface="Arial"/>
                <a:ea typeface="Cambria"/>
                <a:cs typeface="Arial"/>
              </a:rPr>
              <a:t>.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03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EA2565-7F19-364C-8E32-B4AE339BE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6C24D5B-F013-166D-3994-CE679A29375B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90D13A2-84FD-02BC-6999-4AB671A7F71A}"/>
              </a:ext>
            </a:extLst>
          </p:cNvPr>
          <p:cNvSpPr txBox="1"/>
          <p:nvPr/>
        </p:nvSpPr>
        <p:spPr>
          <a:xfrm>
            <a:off x="709645" y="467187"/>
            <a:ext cx="14072064" cy="107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b="1" i="1" u="sng" dirty="0">
                <a:solidFill>
                  <a:srgbClr val="0F4662"/>
                </a:solidFill>
                <a:latin typeface="Century Schoolbook"/>
              </a:rPr>
              <a:t>Azure Container Registry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4C4ABFE-1DDE-0256-C109-04F9007E2FA2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2D2436A-4623-E66A-E8B2-88564BCB5D75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0331B3F4-47C7-D429-AA69-AE82956C8B46}"/>
              </a:ext>
            </a:extLst>
          </p:cNvPr>
          <p:cNvGrpSpPr/>
          <p:nvPr/>
        </p:nvGrpSpPr>
        <p:grpSpPr>
          <a:xfrm>
            <a:off x="705416" y="1508979"/>
            <a:ext cx="8275657" cy="7777508"/>
            <a:chOff x="0" y="-123825"/>
            <a:chExt cx="2591141" cy="283315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55D28E7-CFD7-E6F4-E16E-ADBAAE7A46C6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51CEA74-D6C6-7A1D-256F-1D7047BF4F0D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CACD388C-A311-B6BC-02C2-80BEE738F4EF}"/>
              </a:ext>
            </a:extLst>
          </p:cNvPr>
          <p:cNvGrpSpPr/>
          <p:nvPr/>
        </p:nvGrpSpPr>
        <p:grpSpPr>
          <a:xfrm>
            <a:off x="9140467" y="1508979"/>
            <a:ext cx="8275657" cy="7777508"/>
            <a:chOff x="0" y="-123825"/>
            <a:chExt cx="2591141" cy="283315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EB6958C-35C7-784F-8ABD-486E2C04FFB2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8B80F5B2-5083-44FB-4B8E-D336641DBA53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BA5790-7AE3-F1FA-850E-C6D1BEE85D99}"/>
              </a:ext>
            </a:extLst>
          </p:cNvPr>
          <p:cNvSpPr txBox="1"/>
          <p:nvPr/>
        </p:nvSpPr>
        <p:spPr>
          <a:xfrm>
            <a:off x="1087070" y="2166200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 dirty="0">
                <a:solidFill>
                  <a:srgbClr val="0F4662"/>
                </a:solidFill>
                <a:latin typeface="Seaford"/>
                <a:sym typeface="Quicksand Bold"/>
              </a:rPr>
              <a:t>What is Container Registry?</a:t>
            </a:r>
            <a:endParaRPr lang="en-US" sz="2400" dirty="0">
              <a:latin typeface="Seafo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B3FB-48CB-03CF-7302-1C145016975B}"/>
              </a:ext>
            </a:extLst>
          </p:cNvPr>
          <p:cNvSpPr txBox="1"/>
          <p:nvPr/>
        </p:nvSpPr>
        <p:spPr>
          <a:xfrm>
            <a:off x="9485736" y="2166199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 dirty="0">
                <a:solidFill>
                  <a:srgbClr val="0F4662"/>
                </a:solidFill>
                <a:latin typeface="Seaford"/>
                <a:sym typeface="Quicksand Bold"/>
              </a:rPr>
              <a:t>How Container Registry looks like?</a:t>
            </a:r>
            <a:endParaRPr lang="en-US" sz="2400" dirty="0">
              <a:latin typeface="Seaford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8590336-5D26-C3F4-3E0E-33C16D24EFDB}"/>
              </a:ext>
            </a:extLst>
          </p:cNvPr>
          <p:cNvSpPr txBox="1"/>
          <p:nvPr/>
        </p:nvSpPr>
        <p:spPr>
          <a:xfrm>
            <a:off x="907557" y="2770410"/>
            <a:ext cx="789773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A </a:t>
            </a:r>
            <a:r>
              <a:rPr lang="en-US" sz="2400" b="1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Container Registry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 is a central </a:t>
            </a:r>
            <a:r>
              <a:rPr lang="en-US" sz="2400" u="sng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repository for storing and managing container images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. (Like Docker Hub)</a:t>
            </a:r>
            <a:endParaRPr lang="en-US" sz="2400" dirty="0">
              <a:latin typeface="Cambria"/>
              <a:ea typeface="+mn-lt"/>
              <a:cs typeface="+mn-lt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E82CB08-346C-AC2D-CA5E-3DC355D9A0EE}"/>
              </a:ext>
            </a:extLst>
          </p:cNvPr>
          <p:cNvSpPr txBox="1"/>
          <p:nvPr/>
        </p:nvSpPr>
        <p:spPr>
          <a:xfrm>
            <a:off x="9363684" y="2770410"/>
            <a:ext cx="776326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C</a:t>
            </a:r>
            <a:r>
              <a:rPr lang="en-US" sz="2400" dirty="0">
                <a:solidFill>
                  <a:srgbClr val="0F4662"/>
                </a:solidFill>
                <a:ea typeface="+mn-lt"/>
                <a:cs typeface="+mn-lt"/>
                <a:sym typeface="Quicksand"/>
              </a:rPr>
              <a:t>urrently, we manage three different images in each JS project. (Six in total).</a:t>
            </a:r>
          </a:p>
          <a:p>
            <a:pPr marL="1173480" lvl="2" indent="-457200">
              <a:buAutoNum type="arabicPeriod"/>
            </a:pP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Client Image</a:t>
            </a:r>
          </a:p>
          <a:p>
            <a:pPr marL="1173480" lvl="2" indent="-457200">
              <a:buAutoNum type="arabicPeriod"/>
            </a:pP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Server Image</a:t>
            </a:r>
          </a:p>
          <a:p>
            <a:pPr marL="1173480" lvl="2" indent="-457200">
              <a:buAutoNum type="arabicPeriod"/>
            </a:pP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Proxy Server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530F0D-FAB4-4717-80F5-F1C8740E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76" y="4904439"/>
            <a:ext cx="5344558" cy="4127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C65789-2C99-93DF-8A5F-094CAB58F3A5}"/>
              </a:ext>
            </a:extLst>
          </p:cNvPr>
          <p:cNvSpPr txBox="1"/>
          <p:nvPr/>
        </p:nvSpPr>
        <p:spPr>
          <a:xfrm>
            <a:off x="1089404" y="3699863"/>
            <a:ext cx="75965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F4662"/>
                </a:solidFill>
                <a:latin typeface="Cambria"/>
              </a:rPr>
              <a:t> It allows developers to</a:t>
            </a:r>
            <a:r>
              <a:rPr lang="en-US" sz="2400" b="1" dirty="0">
                <a:solidFill>
                  <a:srgbClr val="0F4662"/>
                </a:solidFill>
                <a:latin typeface="Cambria"/>
              </a:rPr>
              <a:t> build, push, pull, and deploy</a:t>
            </a:r>
            <a:r>
              <a:rPr lang="en-US" sz="2400" dirty="0">
                <a:solidFill>
                  <a:srgbClr val="0F4662"/>
                </a:solidFill>
                <a:latin typeface="Cambria"/>
              </a:rPr>
              <a:t> </a:t>
            </a:r>
            <a:r>
              <a:rPr lang="en-US" sz="2400" b="1" dirty="0">
                <a:solidFill>
                  <a:srgbClr val="0F4662"/>
                </a:solidFill>
                <a:latin typeface="Cambria"/>
              </a:rPr>
              <a:t>Docker container images</a:t>
            </a:r>
            <a:r>
              <a:rPr lang="en-US" sz="2400" dirty="0">
                <a:solidFill>
                  <a:srgbClr val="0F4662"/>
                </a:solidFill>
                <a:latin typeface="Cambria"/>
              </a:rPr>
              <a:t> efficiently.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59DA0-ED5B-3E29-6E65-5F34B18DD1C6}"/>
              </a:ext>
            </a:extLst>
          </p:cNvPr>
          <p:cNvSpPr txBox="1"/>
          <p:nvPr/>
        </p:nvSpPr>
        <p:spPr>
          <a:xfrm>
            <a:off x="1206354" y="4872216"/>
            <a:ext cx="75965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</a:rPr>
              <a:t>Bitbucket </a:t>
            </a:r>
            <a:r>
              <a:rPr lang="en-US" sz="2400" dirty="0">
                <a:latin typeface="Calibri"/>
                <a:ea typeface="Calibri"/>
                <a:cs typeface="Calibri"/>
              </a:rPr>
              <a:t>= Storing and Managing </a:t>
            </a:r>
            <a:r>
              <a:rPr lang="en-US" sz="2400" u="sng" dirty="0">
                <a:latin typeface="Calibri"/>
                <a:ea typeface="Calibri"/>
                <a:cs typeface="Calibri"/>
              </a:rPr>
              <a:t>source code</a:t>
            </a:r>
            <a:endParaRPr lang="en-US" sz="2400" u="sng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</a:rPr>
              <a:t>Container Registry</a:t>
            </a:r>
            <a:r>
              <a:rPr lang="en-US" sz="2400" dirty="0">
                <a:latin typeface="Calibri"/>
                <a:ea typeface="Calibri"/>
                <a:cs typeface="Calibri"/>
              </a:rPr>
              <a:t> = Storing and managing </a:t>
            </a:r>
            <a:r>
              <a:rPr lang="en-US" sz="2400" u="sng" dirty="0">
                <a:latin typeface="Calibri"/>
                <a:ea typeface="Calibri"/>
                <a:cs typeface="Calibri"/>
              </a:rPr>
              <a:t>container images by version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4A055B-EE89-800D-8B9C-94043A111C2E}"/>
              </a:ext>
            </a:extLst>
          </p:cNvPr>
          <p:cNvCxnSpPr/>
          <p:nvPr/>
        </p:nvCxnSpPr>
        <p:spPr>
          <a:xfrm>
            <a:off x="1210235" y="4768260"/>
            <a:ext cx="6975661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58C7A3-33D4-FD6B-3264-10E0478A059C}"/>
              </a:ext>
            </a:extLst>
          </p:cNvPr>
          <p:cNvCxnSpPr>
            <a:cxnSpLocks/>
          </p:cNvCxnSpPr>
          <p:nvPr/>
        </p:nvCxnSpPr>
        <p:spPr>
          <a:xfrm>
            <a:off x="1210235" y="6213819"/>
            <a:ext cx="6975661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7D6882-D9D0-AF22-0F4A-B5F19EA96206}"/>
              </a:ext>
            </a:extLst>
          </p:cNvPr>
          <p:cNvSpPr txBox="1"/>
          <p:nvPr/>
        </p:nvSpPr>
        <p:spPr>
          <a:xfrm>
            <a:off x="1206354" y="6435436"/>
            <a:ext cx="75965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</a:rPr>
              <a:t>Build Result of DLX Project = WebGL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</a:rPr>
              <a:t>Build Result of JS Project = Docker image</a:t>
            </a:r>
            <a:r>
              <a:rPr lang="en-US" sz="2400" dirty="0">
                <a:latin typeface="Calibri"/>
                <a:ea typeface="Calibri"/>
                <a:cs typeface="Calibri"/>
              </a:rPr>
              <a:t> 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247540-C6D1-81DA-F56C-1B7D67B0A83A}"/>
              </a:ext>
            </a:extLst>
          </p:cNvPr>
          <p:cNvCxnSpPr>
            <a:cxnSpLocks/>
          </p:cNvCxnSpPr>
          <p:nvPr/>
        </p:nvCxnSpPr>
        <p:spPr>
          <a:xfrm>
            <a:off x="1210235" y="7541716"/>
            <a:ext cx="6975661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348978-AB33-9EB6-9C4D-026F76877948}"/>
              </a:ext>
            </a:extLst>
          </p:cNvPr>
          <p:cNvSpPr txBox="1"/>
          <p:nvPr/>
        </p:nvSpPr>
        <p:spPr>
          <a:xfrm>
            <a:off x="1206354" y="7795531"/>
            <a:ext cx="75965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</a:rPr>
              <a:t>WebGL = Stored on Web Host Server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</a:rPr>
              <a:t>Docker image</a:t>
            </a:r>
            <a:r>
              <a:rPr lang="en-US" sz="2400" dirty="0">
                <a:latin typeface="Calibri"/>
                <a:ea typeface="Calibri"/>
                <a:cs typeface="Calibri"/>
              </a:rPr>
              <a:t> </a:t>
            </a:r>
            <a:r>
              <a:rPr lang="en-US" sz="2400" b="1" dirty="0">
                <a:latin typeface="Calibri"/>
                <a:ea typeface="Calibri"/>
                <a:cs typeface="Calibri"/>
              </a:rPr>
              <a:t> = Stored on ACR</a:t>
            </a:r>
            <a:endParaRPr lang="en-US" b="1" dirty="0">
              <a:latin typeface="Calibri"/>
              <a:ea typeface="Calibri"/>
              <a:cs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21F198-FBD0-D23B-C3CA-D83D2DF55F2F}"/>
              </a:ext>
            </a:extLst>
          </p:cNvPr>
          <p:cNvCxnSpPr>
            <a:cxnSpLocks/>
          </p:cNvCxnSpPr>
          <p:nvPr/>
        </p:nvCxnSpPr>
        <p:spPr>
          <a:xfrm>
            <a:off x="1210235" y="8834574"/>
            <a:ext cx="6975661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54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8C606-CD68-0571-D844-7C748EB9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21">
            <a:extLst>
              <a:ext uri="{FF2B5EF4-FFF2-40B4-BE49-F238E27FC236}">
                <a16:creationId xmlns:a16="http://schemas.microsoft.com/office/drawing/2014/main" id="{CB77E4FF-EF9C-0E43-AED2-3C44C366D25F}"/>
              </a:ext>
            </a:extLst>
          </p:cNvPr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3C400C86-CCC2-7132-7D4E-191D9E9B8CC7}"/>
              </a:ext>
            </a:extLst>
          </p:cNvPr>
          <p:cNvSpPr txBox="1"/>
          <p:nvPr/>
        </p:nvSpPr>
        <p:spPr>
          <a:xfrm>
            <a:off x="664265" y="765360"/>
            <a:ext cx="882119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i="1" u="sng" dirty="0">
                <a:solidFill>
                  <a:srgbClr val="0F4662"/>
                </a:solidFill>
                <a:latin typeface="Century Schoolbook"/>
              </a:rPr>
              <a:t>Azure Container App</a:t>
            </a:r>
            <a:endParaRPr lang="en-US" sz="6000" dirty="0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0BBFAD68-F1A3-CE32-4B59-812F0C81EE98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6BCAEF8F-7A75-CA5B-1F8F-76F149DA383D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7B8BFF38-5F96-AC1E-119A-8F5E70DFBF22}"/>
              </a:ext>
            </a:extLst>
          </p:cNvPr>
          <p:cNvGrpSpPr/>
          <p:nvPr/>
        </p:nvGrpSpPr>
        <p:grpSpPr>
          <a:xfrm>
            <a:off x="705416" y="1508979"/>
            <a:ext cx="8275657" cy="7777508"/>
            <a:chOff x="0" y="-123825"/>
            <a:chExt cx="2591141" cy="283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8A4C864-337B-64F4-7863-2E5148B7E42B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43CFD89-0DA4-3385-313E-825C39E3790F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D599BB1E-23EA-A4F5-3B76-51ACBBF80099}"/>
              </a:ext>
            </a:extLst>
          </p:cNvPr>
          <p:cNvGrpSpPr/>
          <p:nvPr/>
        </p:nvGrpSpPr>
        <p:grpSpPr>
          <a:xfrm>
            <a:off x="9140467" y="1508979"/>
            <a:ext cx="8275657" cy="7777508"/>
            <a:chOff x="0" y="-123825"/>
            <a:chExt cx="2591141" cy="283315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3A94AD7-4A5A-7006-2C8D-86609F55C0BB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3D56BBB-9EF5-294E-E284-C0734DFE1C99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E46853-7D68-7D32-AA5F-083A48F70BBB}"/>
              </a:ext>
            </a:extLst>
          </p:cNvPr>
          <p:cNvSpPr txBox="1"/>
          <p:nvPr/>
        </p:nvSpPr>
        <p:spPr>
          <a:xfrm>
            <a:off x="1087070" y="2166200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 dirty="0">
                <a:solidFill>
                  <a:srgbClr val="0F4662"/>
                </a:solidFill>
                <a:latin typeface="Seaford"/>
                <a:sym typeface="Quicksand Bold"/>
              </a:rPr>
              <a:t>What is Container App?</a:t>
            </a:r>
            <a:endParaRPr lang="en-US" sz="2400" dirty="0">
              <a:latin typeface="Seafor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57FBE-AB77-C466-CEC6-4A4636B685A5}"/>
              </a:ext>
            </a:extLst>
          </p:cNvPr>
          <p:cNvSpPr txBox="1"/>
          <p:nvPr/>
        </p:nvSpPr>
        <p:spPr>
          <a:xfrm>
            <a:off x="9485736" y="2166199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 dirty="0">
                <a:solidFill>
                  <a:srgbClr val="0F4662"/>
                </a:solidFill>
                <a:latin typeface="Seaford"/>
                <a:sym typeface="Quicksand Bold"/>
              </a:rPr>
              <a:t>How Container App looks like?</a:t>
            </a:r>
            <a:endParaRPr lang="en-US" sz="2400" dirty="0">
              <a:latin typeface="Seaford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78AA1EC-C36F-42E8-90B5-0E9BF3594B6C}"/>
              </a:ext>
            </a:extLst>
          </p:cNvPr>
          <p:cNvSpPr txBox="1"/>
          <p:nvPr/>
        </p:nvSpPr>
        <p:spPr>
          <a:xfrm>
            <a:off x="907557" y="2770410"/>
            <a:ext cx="78977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A </a:t>
            </a:r>
            <a:r>
              <a:rPr lang="en-US" sz="2400" b="1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Container App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 is an </a:t>
            </a:r>
            <a:r>
              <a:rPr lang="en-US" sz="2400" u="sng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application instance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 that allows </a:t>
            </a:r>
            <a:r>
              <a:rPr lang="en-US" sz="2400" u="sng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running a service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 </a:t>
            </a:r>
            <a:r>
              <a:rPr lang="en-US" sz="2400" u="sng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without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 directly managing a </a:t>
            </a:r>
            <a:r>
              <a:rPr lang="en-US" sz="2400" u="sng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physical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 </a:t>
            </a:r>
            <a:r>
              <a:rPr lang="en-US" sz="2400" u="sng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computer or virtual machine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.</a:t>
            </a:r>
            <a:endParaRPr lang="en-US" sz="2400" dirty="0">
              <a:solidFill>
                <a:srgbClr val="0F4662"/>
              </a:solidFill>
              <a:latin typeface="Cambria"/>
              <a:ea typeface="+mn-lt"/>
              <a:cs typeface="+mn-lt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6CAEBEE-C5B1-AF38-3875-917093122C2D}"/>
              </a:ext>
            </a:extLst>
          </p:cNvPr>
          <p:cNvSpPr txBox="1"/>
          <p:nvPr/>
        </p:nvSpPr>
        <p:spPr>
          <a:xfrm>
            <a:off x="9363684" y="2770410"/>
            <a:ext cx="776326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The number of container apps are the same as the number of containers on ACR</a:t>
            </a:r>
            <a:r>
              <a:rPr lang="en-US" sz="2400" dirty="0">
                <a:solidFill>
                  <a:srgbClr val="0F4662"/>
                </a:solidFill>
                <a:ea typeface="+mn-lt"/>
                <a:cs typeface="+mn-lt"/>
                <a:sym typeface="Quicksand"/>
              </a:rPr>
              <a:t> (Six in total)</a:t>
            </a:r>
          </a:p>
          <a:p>
            <a:pPr marL="1173480" lvl="2" indent="-457200">
              <a:buAutoNum type="arabicPeriod"/>
            </a:pP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Client Image</a:t>
            </a:r>
          </a:p>
          <a:p>
            <a:pPr marL="1173480" lvl="2" indent="-457200">
              <a:buAutoNum type="arabicPeriod"/>
            </a:pP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Server Image</a:t>
            </a:r>
          </a:p>
          <a:p>
            <a:pPr marL="1173480" lvl="2" indent="-457200">
              <a:buAutoNum type="arabicPeriod"/>
            </a:pP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Proxy Server 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51D5D4-38C8-301D-102A-5B4138A2830B}"/>
              </a:ext>
            </a:extLst>
          </p:cNvPr>
          <p:cNvSpPr txBox="1"/>
          <p:nvPr/>
        </p:nvSpPr>
        <p:spPr>
          <a:xfrm>
            <a:off x="1105503" y="4021834"/>
            <a:ext cx="75965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F4662"/>
                </a:solidFill>
                <a:latin typeface="Cambria"/>
              </a:rPr>
              <a:t> It allows developers to</a:t>
            </a:r>
            <a:r>
              <a:rPr lang="en-US" sz="2400" b="1" dirty="0">
                <a:solidFill>
                  <a:srgbClr val="0F4662"/>
                </a:solidFill>
                <a:latin typeface="Cambria"/>
              </a:rPr>
              <a:t> build, push, pull, and deploy</a:t>
            </a:r>
            <a:r>
              <a:rPr lang="en-US" sz="2400" dirty="0">
                <a:solidFill>
                  <a:srgbClr val="0F4662"/>
                </a:solidFill>
                <a:latin typeface="Cambria"/>
              </a:rPr>
              <a:t> </a:t>
            </a:r>
            <a:r>
              <a:rPr lang="en-US" sz="2400" b="1" dirty="0">
                <a:solidFill>
                  <a:srgbClr val="0F4662"/>
                </a:solidFill>
                <a:latin typeface="Cambria"/>
              </a:rPr>
              <a:t>Docker container images</a:t>
            </a:r>
            <a:r>
              <a:rPr lang="en-US" sz="2400" dirty="0">
                <a:solidFill>
                  <a:srgbClr val="0F4662"/>
                </a:solidFill>
                <a:latin typeface="Cambria"/>
              </a:rPr>
              <a:t> efficiently.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F07DE-A934-97F3-F4AA-113283A45D9D}"/>
              </a:ext>
            </a:extLst>
          </p:cNvPr>
          <p:cNvCxnSpPr/>
          <p:nvPr/>
        </p:nvCxnSpPr>
        <p:spPr>
          <a:xfrm flipV="1">
            <a:off x="1092573" y="5174986"/>
            <a:ext cx="7479925" cy="1681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C4980066-C259-D1BE-5CF7-592CECB6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469" y="7205383"/>
            <a:ext cx="5486959" cy="1826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5D1E86D-D66D-8EDD-F73C-C9AC8AD0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550" y="5000905"/>
            <a:ext cx="5480797" cy="1966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0F6E9E6-7D7B-8D7C-60BD-30F399837A85}"/>
              </a:ext>
            </a:extLst>
          </p:cNvPr>
          <p:cNvSpPr txBox="1"/>
          <p:nvPr/>
        </p:nvSpPr>
        <p:spPr>
          <a:xfrm>
            <a:off x="1103878" y="5571999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 dirty="0">
                <a:solidFill>
                  <a:srgbClr val="0F4662"/>
                </a:solidFill>
                <a:latin typeface="Seaford"/>
                <a:sym typeface="Quicksand Bold"/>
              </a:rPr>
              <a:t>What if we don't have Container App?</a:t>
            </a:r>
            <a:endParaRPr lang="en-US" sz="2400" dirty="0">
              <a:latin typeface="Seaford"/>
            </a:endParaRP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9A899E29-51F1-4A21-62C5-0D70F2B38AF6}"/>
              </a:ext>
            </a:extLst>
          </p:cNvPr>
          <p:cNvSpPr txBox="1"/>
          <p:nvPr/>
        </p:nvSpPr>
        <p:spPr>
          <a:xfrm>
            <a:off x="1109263" y="6388331"/>
            <a:ext cx="72085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  <a:sym typeface="Quicksand"/>
              </a:rPr>
              <a:t>1. Physical computer or virtual machine is required</a:t>
            </a:r>
            <a:endParaRPr lang="en-US" sz="2400" dirty="0">
              <a:latin typeface="Cambria"/>
              <a:ea typeface="+mn-lt"/>
              <a:cs typeface="+mn-lt"/>
            </a:endParaRPr>
          </a:p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2. More difficult to updating a service</a:t>
            </a:r>
          </a:p>
          <a:p>
            <a:pPr marL="259080" lvl="1"/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3. Image becomes 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heavier</a:t>
            </a:r>
            <a:r>
              <a:rPr lang="en-US" sz="2400" dirty="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 because of OS layer</a:t>
            </a:r>
          </a:p>
        </p:txBody>
      </p:sp>
    </p:spTree>
    <p:extLst>
      <p:ext uri="{BB962C8B-B14F-4D97-AF65-F5344CB8AC3E}">
        <p14:creationId xmlns:p14="http://schemas.microsoft.com/office/powerpoint/2010/main" val="122054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70715" y="3282102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i="1">
                <a:latin typeface="+mj-lt"/>
                <a:ea typeface="+mj-ea"/>
                <a:cs typeface="+mj-cs"/>
              </a:rPr>
              <a:t>1. What is pipeline?</a:t>
            </a:r>
            <a:endParaRPr lang="en-US" sz="8100">
              <a:latin typeface="+mj-lt"/>
              <a:ea typeface="Calibri"/>
              <a:cs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731475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secures FEED contract for US natural gas pipeline project">
            <a:extLst>
              <a:ext uri="{FF2B5EF4-FFF2-40B4-BE49-F238E27FC236}">
                <a16:creationId xmlns:a16="http://schemas.microsoft.com/office/drawing/2014/main" id="{528503E6-3AEB-849B-D274-27E31E28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48" r="13207"/>
          <a:stretch/>
        </p:blipFill>
        <p:spPr>
          <a:xfrm>
            <a:off x="8883738" y="1000092"/>
            <a:ext cx="8304001" cy="8198686"/>
          </a:xfrm>
          <a:prstGeom prst="rect">
            <a:avLst/>
          </a:prstGeom>
        </p:spPr>
      </p:pic>
      <p:pic>
        <p:nvPicPr>
          <p:cNvPr id="8" name="Picture 7" descr="Premium Vector | Premium Bug Fix Logo">
            <a:extLst>
              <a:ext uri="{FF2B5EF4-FFF2-40B4-BE49-F238E27FC236}">
                <a16:creationId xmlns:a16="http://schemas.microsoft.com/office/drawing/2014/main" id="{4694D09B-6B65-BA3B-E14B-DA0CC528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56" t="7944" r="417" b="14953"/>
          <a:stretch/>
        </p:blipFill>
        <p:spPr>
          <a:xfrm>
            <a:off x="8701669" y="7381374"/>
            <a:ext cx="3240494" cy="24745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Premium Vector | Premium Bug Fix Logo">
            <a:extLst>
              <a:ext uri="{FF2B5EF4-FFF2-40B4-BE49-F238E27FC236}">
                <a16:creationId xmlns:a16="http://schemas.microsoft.com/office/drawing/2014/main" id="{101EE192-7609-B522-A554-DA7F6D60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4" t="7186" r="7143" b="13174"/>
          <a:stretch/>
        </p:blipFill>
        <p:spPr>
          <a:xfrm>
            <a:off x="7836900" y="5474369"/>
            <a:ext cx="2086225" cy="21010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Premium Vector | Premium Bug Fix Logo">
            <a:extLst>
              <a:ext uri="{FF2B5EF4-FFF2-40B4-BE49-F238E27FC236}">
                <a16:creationId xmlns:a16="http://schemas.microsoft.com/office/drawing/2014/main" id="{50943DC7-39D9-2B6B-F62F-58308D76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04" t="9575" r="13158" b="912"/>
          <a:stretch/>
        </p:blipFill>
        <p:spPr>
          <a:xfrm>
            <a:off x="15153019" y="6987341"/>
            <a:ext cx="2727105" cy="27599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How to find your first open source bug to fix">
            <a:extLst>
              <a:ext uri="{FF2B5EF4-FFF2-40B4-BE49-F238E27FC236}">
                <a16:creationId xmlns:a16="http://schemas.microsoft.com/office/drawing/2014/main" id="{1042A852-9627-ED2F-828A-334806546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781" y="2107932"/>
            <a:ext cx="1780674" cy="1183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AutoShape 18">
            <a:extLst>
              <a:ext uri="{FF2B5EF4-FFF2-40B4-BE49-F238E27FC236}">
                <a16:creationId xmlns:a16="http://schemas.microsoft.com/office/drawing/2014/main" id="{C8152E8A-FC7D-20F8-5A52-24EF07547458}"/>
              </a:ext>
            </a:extLst>
          </p:cNvPr>
          <p:cNvSpPr/>
          <p:nvPr/>
        </p:nvSpPr>
        <p:spPr>
          <a:xfrm>
            <a:off x="1253782" y="5702796"/>
            <a:ext cx="6632048" cy="32399"/>
          </a:xfrm>
          <a:prstGeom prst="line">
            <a:avLst/>
          </a:prstGeom>
          <a:ln w="762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EED24DC6-83F0-D92E-698F-67FAD85E23B7}"/>
              </a:ext>
            </a:extLst>
          </p:cNvPr>
          <p:cNvSpPr/>
          <p:nvPr/>
        </p:nvSpPr>
        <p:spPr>
          <a:xfrm>
            <a:off x="6198499" y="59912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 descr="&quot;Angry Jenkins&quot; Art Print for Sale by xfnans | Redbubble">
            <a:extLst>
              <a:ext uri="{FF2B5EF4-FFF2-40B4-BE49-F238E27FC236}">
                <a16:creationId xmlns:a16="http://schemas.microsoft.com/office/drawing/2014/main" id="{6F6C9500-300B-9141-83F9-EAE0789EDD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697" t="20602" r="12447" b="19759"/>
          <a:stretch/>
        </p:blipFill>
        <p:spPr>
          <a:xfrm>
            <a:off x="8702428" y="999767"/>
            <a:ext cx="2990058" cy="2234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B04D1-8328-9BFF-E4D7-C5B366210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B0E1C1F-23B0-CC45-D06C-8F311462AA94}"/>
              </a:ext>
            </a:extLst>
          </p:cNvPr>
          <p:cNvGrpSpPr/>
          <p:nvPr/>
        </p:nvGrpSpPr>
        <p:grpSpPr>
          <a:xfrm>
            <a:off x="8748556" y="-470148"/>
            <a:ext cx="9838239" cy="10757148"/>
            <a:chOff x="0" y="-123825"/>
            <a:chExt cx="2591141" cy="28331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F12487D-53D1-DFC4-9FA3-17AF7896B2B7}"/>
                </a:ext>
              </a:extLst>
            </p:cNvPr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962A37F-22A8-463A-CAEE-091929B0EA4D}"/>
                </a:ext>
              </a:extLst>
            </p:cNvPr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AB4FE07-759B-57D9-0D46-51EE9AB0C180}"/>
              </a:ext>
            </a:extLst>
          </p:cNvPr>
          <p:cNvSpPr txBox="1"/>
          <p:nvPr/>
        </p:nvSpPr>
        <p:spPr>
          <a:xfrm>
            <a:off x="664265" y="1593622"/>
            <a:ext cx="7625445" cy="99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8959"/>
              </a:lnSpc>
              <a:spcBef>
                <a:spcPct val="0"/>
              </a:spcBef>
              <a:buFont typeface="Calibri"/>
              <a:buChar char="-"/>
            </a:pPr>
            <a:r>
              <a:rPr lang="en-US" sz="4400" i="1">
                <a:solidFill>
                  <a:srgbClr val="0F4662"/>
                </a:solidFill>
                <a:latin typeface="Century Schoolbook"/>
                <a:sym typeface="Cormorant Garamond Bold Italics"/>
              </a:rPr>
              <a:t>CI / CD Pipeline</a:t>
            </a:r>
            <a:endParaRPr lang="en-US" sz="1100">
              <a:latin typeface="Century Schoolbook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A874551-3ECB-D671-ED11-D68446B9F307}"/>
              </a:ext>
            </a:extLst>
          </p:cNvPr>
          <p:cNvSpPr txBox="1"/>
          <p:nvPr/>
        </p:nvSpPr>
        <p:spPr>
          <a:xfrm>
            <a:off x="8983922" y="6383574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>
                <a:solidFill>
                  <a:srgbClr val="0F4662"/>
                </a:solidFill>
                <a:latin typeface="Seaford"/>
                <a:sym typeface="Quicksand Bold"/>
              </a:rPr>
              <a:t>Continuous Delivery (CD)</a:t>
            </a:r>
            <a:endParaRPr lang="en-US" sz="2400" b="1">
              <a:latin typeface="Seaford"/>
              <a:ea typeface="Calibri"/>
              <a:cs typeface="Calibri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20B4D14F-3A05-754E-4798-5C20A7FCF5E2}"/>
              </a:ext>
            </a:extLst>
          </p:cNvPr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FF30A34-3888-5D28-1D78-1964F6476E76}"/>
              </a:ext>
            </a:extLst>
          </p:cNvPr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Latest Trends in Software Testing - Uisort Technologies">
            <a:extLst>
              <a:ext uri="{FF2B5EF4-FFF2-40B4-BE49-F238E27FC236}">
                <a16:creationId xmlns:a16="http://schemas.microsoft.com/office/drawing/2014/main" id="{425684FF-B295-EF7E-9621-D904D17F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5" y="3205827"/>
            <a:ext cx="8027503" cy="4177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F78FDAD3-024E-E525-D2F4-17DD2C0E305C}"/>
              </a:ext>
            </a:extLst>
          </p:cNvPr>
          <p:cNvSpPr txBox="1"/>
          <p:nvPr/>
        </p:nvSpPr>
        <p:spPr>
          <a:xfrm>
            <a:off x="664265" y="765360"/>
            <a:ext cx="7625445" cy="106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i="1">
                <a:solidFill>
                  <a:srgbClr val="0F4662"/>
                </a:solidFill>
                <a:latin typeface="Century Schoolbook"/>
              </a:rPr>
              <a:t>1. What is pipeline?</a:t>
            </a:r>
            <a:endParaRPr lang="en-US" sz="1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5585B76-43A6-0CD5-8002-12F92990AB28}"/>
              </a:ext>
            </a:extLst>
          </p:cNvPr>
          <p:cNvSpPr txBox="1"/>
          <p:nvPr/>
        </p:nvSpPr>
        <p:spPr>
          <a:xfrm>
            <a:off x="8867963" y="7079869"/>
            <a:ext cx="860668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sz="2400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Automated Deployment</a:t>
            </a:r>
            <a:br>
              <a:rPr lang="en-US" sz="2400">
                <a:latin typeface="Cambria"/>
                <a:ea typeface="Quicksand"/>
                <a:cs typeface="Quicksand"/>
              </a:rPr>
            </a:br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: The project will be 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automatically </a:t>
            </a:r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deployed to the target platform based on its configuration.</a:t>
            </a:r>
            <a:endParaRPr lang="en-US" sz="2400">
              <a:solidFill>
                <a:srgbClr val="0F466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76C13685-8DA9-A955-EC35-6F7D671CF4E8}"/>
              </a:ext>
            </a:extLst>
          </p:cNvPr>
          <p:cNvSpPr txBox="1"/>
          <p:nvPr/>
        </p:nvSpPr>
        <p:spPr>
          <a:xfrm>
            <a:off x="8983919" y="8554173"/>
            <a:ext cx="860668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sz="2400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Version Control</a:t>
            </a:r>
            <a:br>
              <a:rPr lang="en-US" sz="2400">
                <a:latin typeface="Cambria"/>
                <a:ea typeface="Quicksand"/>
                <a:cs typeface="Quicksand"/>
              </a:rPr>
            </a:br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: Pipelines manage and store deployed projects based on the version control of each project.</a:t>
            </a:r>
            <a:endParaRPr lang="en-US" sz="2400">
              <a:solidFill>
                <a:srgbClr val="0F4662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C0395-B5CD-38EB-372B-4D78E1193CCF}"/>
              </a:ext>
            </a:extLst>
          </p:cNvPr>
          <p:cNvSpPr txBox="1"/>
          <p:nvPr/>
        </p:nvSpPr>
        <p:spPr>
          <a:xfrm>
            <a:off x="9000486" y="2110306"/>
            <a:ext cx="860668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sz="2400" b="1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Automated Testing</a:t>
            </a:r>
            <a:br>
              <a:rPr lang="en-US" sz="2400" b="1">
                <a:latin typeface="Cambria"/>
                <a:ea typeface="Quicksand"/>
                <a:cs typeface="Quicksand"/>
              </a:rPr>
            </a:br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: Every integration(PR) triggers </a:t>
            </a:r>
            <a:r>
              <a:rPr lang="en-US" sz="2400">
                <a:solidFill>
                  <a:srgbClr val="0F4662"/>
                </a:solidFill>
                <a:latin typeface="Cambria"/>
                <a:ea typeface="+mn-lt"/>
                <a:cs typeface="+mn-lt"/>
              </a:rPr>
              <a:t>Jenkins pipeline based on the PR created </a:t>
            </a:r>
            <a:r>
              <a:rPr lang="en-US" sz="2400">
                <a:solidFill>
                  <a:srgbClr val="0F4662"/>
                </a:solidFill>
                <a:ea typeface="+mn-lt"/>
                <a:cs typeface="+mn-lt"/>
              </a:rPr>
              <a:t>project to catch potential bugs and regressions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FFA44-2A59-467A-F7D4-F393BF07EC87}"/>
              </a:ext>
            </a:extLst>
          </p:cNvPr>
          <p:cNvSpPr txBox="1"/>
          <p:nvPr/>
        </p:nvSpPr>
        <p:spPr>
          <a:xfrm>
            <a:off x="9000487" y="1362316"/>
            <a:ext cx="7215205" cy="517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0" b="1">
                <a:solidFill>
                  <a:srgbClr val="0F4662"/>
                </a:solidFill>
                <a:latin typeface="Seaford"/>
                <a:sym typeface="Quicksand Bold"/>
              </a:rPr>
              <a:t>Continuous Integration (CI)</a:t>
            </a:r>
            <a:endParaRPr lang="en-US" sz="2400">
              <a:latin typeface="Seaford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9B374673-1C9F-2C58-57C0-A8E5A61AF411}"/>
              </a:ext>
            </a:extLst>
          </p:cNvPr>
          <p:cNvSpPr txBox="1"/>
          <p:nvPr/>
        </p:nvSpPr>
        <p:spPr>
          <a:xfrm>
            <a:off x="9000487" y="3433637"/>
            <a:ext cx="860668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sz="2400" b="1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Automated Builds</a:t>
            </a:r>
            <a:b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</a:br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: </a:t>
            </a:r>
            <a:r>
              <a:rPr lang="en-US" sz="2400">
                <a:solidFill>
                  <a:srgbClr val="0F4662"/>
                </a:solidFill>
                <a:ea typeface="+mn-lt"/>
                <a:cs typeface="+mn-lt"/>
                <a:sym typeface="Quicksand"/>
              </a:rPr>
              <a:t>Every integration triggers an automated build process to ensure the code compiles successfully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1DB9229-974A-DA11-A785-30F90FF41434}"/>
              </a:ext>
            </a:extLst>
          </p:cNvPr>
          <p:cNvSpPr txBox="1"/>
          <p:nvPr/>
        </p:nvSpPr>
        <p:spPr>
          <a:xfrm>
            <a:off x="9000486" y="4713560"/>
            <a:ext cx="860668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buFont typeface="Arial"/>
              <a:buChar char="•"/>
            </a:pPr>
            <a:r>
              <a:rPr lang="en-US" sz="2400" b="1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  <a:t>Immediate Feedback</a:t>
            </a:r>
            <a:b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  <a:sym typeface="Quicksand"/>
              </a:rPr>
            </a:br>
            <a:r>
              <a:rPr lang="en-US" sz="240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: </a:t>
            </a:r>
            <a:r>
              <a:rPr lang="en-US" sz="2400">
                <a:solidFill>
                  <a:srgbClr val="0F4662"/>
                </a:solidFill>
                <a:ea typeface="+mn-lt"/>
                <a:cs typeface="+mn-lt"/>
              </a:rPr>
              <a:t>Developers receive feedback on their work and can review it with their team before merging the change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2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B475E-5BE9-F2ED-6882-04A0BFF6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15D7A757-DF7C-D892-459E-11308D33E1EF}"/>
              </a:ext>
            </a:extLst>
          </p:cNvPr>
          <p:cNvSpPr txBox="1"/>
          <p:nvPr/>
        </p:nvSpPr>
        <p:spPr>
          <a:xfrm>
            <a:off x="664265" y="1518425"/>
            <a:ext cx="7625445" cy="99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8959"/>
              </a:lnSpc>
              <a:spcBef>
                <a:spcPct val="0"/>
              </a:spcBef>
              <a:buFont typeface="Calibri"/>
              <a:buChar char="-"/>
            </a:pPr>
            <a:r>
              <a:rPr lang="en-US" sz="4400" i="1">
                <a:solidFill>
                  <a:srgbClr val="0F4662"/>
                </a:solidFill>
                <a:latin typeface="Century Schoolbook"/>
                <a:sym typeface="Cormorant Garamond Bold Italics"/>
              </a:rPr>
              <a:t>Pipeline Workflow</a:t>
            </a:r>
            <a:endParaRPr lang="en-US" sz="1100">
              <a:latin typeface="Century Schoolbook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709B0B35-2CAE-2B35-8A1A-B0FC0504B7CC}"/>
              </a:ext>
            </a:extLst>
          </p:cNvPr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FB963FB2-AEDE-3000-C97C-CB027035A9BF}"/>
              </a:ext>
            </a:extLst>
          </p:cNvPr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5673C40-F3F1-2247-BE1E-7C2CD5762213}"/>
              </a:ext>
            </a:extLst>
          </p:cNvPr>
          <p:cNvSpPr txBox="1"/>
          <p:nvPr/>
        </p:nvSpPr>
        <p:spPr>
          <a:xfrm>
            <a:off x="664265" y="765360"/>
            <a:ext cx="7625445" cy="106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i="1">
                <a:solidFill>
                  <a:srgbClr val="0F4662"/>
                </a:solidFill>
                <a:latin typeface="Century Schoolbook"/>
              </a:rPr>
              <a:t>1. What is pipeline?</a:t>
            </a:r>
            <a:endParaRPr lang="en-US" sz="1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36683-8FDA-C763-6C48-11A0524F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81" y="2576898"/>
            <a:ext cx="14964277" cy="69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4C297-D831-ED66-8D44-807D9652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9B3D84-C91F-577A-0B1B-4198256E1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D7D376-C015-6F51-7080-B8539C498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4102" y="480663"/>
            <a:ext cx="9858738" cy="9319122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63ECB55-8AD4-AB49-BF73-7E4EB32DC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F5643-4F25-75D0-BD83-2EB8644C6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57AC9B6-E95F-E024-115B-61B88C19DA65}"/>
              </a:ext>
            </a:extLst>
          </p:cNvPr>
          <p:cNvSpPr txBox="1"/>
          <p:nvPr/>
        </p:nvSpPr>
        <p:spPr>
          <a:xfrm>
            <a:off x="8378191" y="3444038"/>
            <a:ext cx="8453186" cy="1522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50" b="1" i="1">
                <a:latin typeface="+mj-lt"/>
                <a:ea typeface="+mj-ea"/>
                <a:cs typeface="+mj-cs"/>
              </a:rPr>
              <a:t>2. Pipeline Tools</a:t>
            </a:r>
            <a:endParaRPr lang="en-US" sz="2400"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A389E4-C3A5-DC17-FB0C-BC30EAB4D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SonarQube CE (Apache83) - MyQNAP">
            <a:extLst>
              <a:ext uri="{FF2B5EF4-FFF2-40B4-BE49-F238E27FC236}">
                <a16:creationId xmlns:a16="http://schemas.microsoft.com/office/drawing/2014/main" id="{48FCC87A-2B32-ACD4-630F-3C97CFE1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03" y="2372654"/>
            <a:ext cx="2799537" cy="2770962"/>
          </a:xfrm>
          <a:prstGeom prst="rect">
            <a:avLst/>
          </a:prstGeom>
        </p:spPr>
      </p:pic>
      <p:pic>
        <p:nvPicPr>
          <p:cNvPr id="10" name="Picture 9" descr="Moodle – Troy Patterson">
            <a:extLst>
              <a:ext uri="{FF2B5EF4-FFF2-40B4-BE49-F238E27FC236}">
                <a16:creationId xmlns:a16="http://schemas.microsoft.com/office/drawing/2014/main" id="{A54F0BD2-8BBA-AC3F-AEE2-269361A5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92" y="5496000"/>
            <a:ext cx="5605447" cy="2869409"/>
          </a:xfrm>
          <a:prstGeom prst="rect">
            <a:avLst/>
          </a:prstGeom>
        </p:spPr>
      </p:pic>
      <p:sp>
        <p:nvSpPr>
          <p:cNvPr id="3" name="AutoShape 18">
            <a:extLst>
              <a:ext uri="{FF2B5EF4-FFF2-40B4-BE49-F238E27FC236}">
                <a16:creationId xmlns:a16="http://schemas.microsoft.com/office/drawing/2014/main" id="{70636DA2-E318-4705-AE26-A86D83578B89}"/>
              </a:ext>
            </a:extLst>
          </p:cNvPr>
          <p:cNvSpPr/>
          <p:nvPr/>
        </p:nvSpPr>
        <p:spPr>
          <a:xfrm>
            <a:off x="8268944" y="4916984"/>
            <a:ext cx="8332261" cy="3824"/>
          </a:xfrm>
          <a:prstGeom prst="line">
            <a:avLst/>
          </a:prstGeom>
          <a:ln w="762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D42CB21D-C82A-45FC-6548-5E5EFEC28431}"/>
              </a:ext>
            </a:extLst>
          </p:cNvPr>
          <p:cNvSpPr/>
          <p:nvPr/>
        </p:nvSpPr>
        <p:spPr>
          <a:xfrm>
            <a:off x="14928162" y="513400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What is Jenkins. ⬤ Jenkins | by Md Shoaib | Medium">
            <a:extLst>
              <a:ext uri="{FF2B5EF4-FFF2-40B4-BE49-F238E27FC236}">
                <a16:creationId xmlns:a16="http://schemas.microsoft.com/office/drawing/2014/main" id="{0D394E95-85A7-E49D-4FBA-A590E5125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888" y="2785796"/>
            <a:ext cx="2986086" cy="2343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864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7F29E-AC5E-439A-A366-38CBABDB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C698AC-8A57-57A1-82F2-5307014448CB}"/>
              </a:ext>
            </a:extLst>
          </p:cNvPr>
          <p:cNvGrpSpPr/>
          <p:nvPr/>
        </p:nvGrpSpPr>
        <p:grpSpPr>
          <a:xfrm>
            <a:off x="886761" y="3235260"/>
            <a:ext cx="5385764" cy="6426664"/>
            <a:chOff x="0" y="0"/>
            <a:chExt cx="1418473" cy="16926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4DC1C9-E166-93DA-04D5-8E289CB3C0B6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2E996F-DD1B-5E5E-9EF4-7E17F06BEFDC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68F4A03-E2C2-E901-45A8-FB580A70007E}"/>
              </a:ext>
            </a:extLst>
          </p:cNvPr>
          <p:cNvGrpSpPr/>
          <p:nvPr/>
        </p:nvGrpSpPr>
        <p:grpSpPr>
          <a:xfrm>
            <a:off x="6451118" y="3235260"/>
            <a:ext cx="5385764" cy="6426664"/>
            <a:chOff x="0" y="0"/>
            <a:chExt cx="1418473" cy="169261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3411E7B-E6BC-55DA-D3B0-92D4EEAB8104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4DB4FC6-4852-E50C-CF48-4C035748EF4F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210E2A4-7B5A-7DBE-884C-018BC34C2C0E}"/>
              </a:ext>
            </a:extLst>
          </p:cNvPr>
          <p:cNvGrpSpPr/>
          <p:nvPr/>
        </p:nvGrpSpPr>
        <p:grpSpPr>
          <a:xfrm>
            <a:off x="12015475" y="3235260"/>
            <a:ext cx="5385764" cy="6426664"/>
            <a:chOff x="0" y="0"/>
            <a:chExt cx="1418473" cy="169261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94C29C0-425D-A61F-CDD8-DA1E0CD8E92B}"/>
                </a:ext>
              </a:extLst>
            </p:cNvPr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FC3F946-5BDD-FA8C-FF62-6D1E5C48E9F0}"/>
                </a:ext>
              </a:extLst>
            </p:cNvPr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 sz="2000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F716CF87-20F8-DDA8-DD0E-8335E92E4ED7}"/>
              </a:ext>
            </a:extLst>
          </p:cNvPr>
          <p:cNvSpPr txBox="1"/>
          <p:nvPr/>
        </p:nvSpPr>
        <p:spPr>
          <a:xfrm>
            <a:off x="1028700" y="6697957"/>
            <a:ext cx="5101887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  <a:sym typeface="Quicksand"/>
              </a:rPr>
              <a:t>Pipelines for ongoing Unity projects</a:t>
            </a:r>
            <a:endParaRPr lang="en-US">
              <a:latin typeface="Seafor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E0A2F9B-0D29-6EF1-6B9F-2D5CC8C6BCF7}"/>
              </a:ext>
            </a:extLst>
          </p:cNvPr>
          <p:cNvSpPr txBox="1"/>
          <p:nvPr/>
        </p:nvSpPr>
        <p:spPr>
          <a:xfrm>
            <a:off x="1028700" y="6193407"/>
            <a:ext cx="510188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</a:rPr>
              <a:t>Unity Pipelines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1CE7AF0-BDC6-D8B4-2C53-947C5366551D}"/>
              </a:ext>
            </a:extLst>
          </p:cNvPr>
          <p:cNvSpPr txBox="1"/>
          <p:nvPr/>
        </p:nvSpPr>
        <p:spPr>
          <a:xfrm>
            <a:off x="6593057" y="6669021"/>
            <a:ext cx="4812520" cy="999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Seaford"/>
                <a:sym typeface="Quicksand"/>
              </a:rPr>
              <a:t>Pipelines for Java Script based projects</a:t>
            </a:r>
            <a:endParaRPr lang="en-US">
              <a:latin typeface="Seafor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7A63E9E-B748-44BC-AF92-387D6A22681E}"/>
              </a:ext>
            </a:extLst>
          </p:cNvPr>
          <p:cNvSpPr txBox="1"/>
          <p:nvPr/>
        </p:nvSpPr>
        <p:spPr>
          <a:xfrm>
            <a:off x="6593057" y="6193407"/>
            <a:ext cx="510188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sym typeface="Quicksand Bold"/>
              </a:rPr>
              <a:t>Web Development Pipelines</a:t>
            </a:r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2F26021-34BA-9212-1E98-B304DA46E6FF}"/>
              </a:ext>
            </a:extLst>
          </p:cNvPr>
          <p:cNvSpPr txBox="1"/>
          <p:nvPr/>
        </p:nvSpPr>
        <p:spPr>
          <a:xfrm>
            <a:off x="12157413" y="6697497"/>
            <a:ext cx="4496348" cy="25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Seaford"/>
                <a:ea typeface="Quicksand"/>
                <a:cs typeface="Quicksand"/>
              </a:rPr>
              <a:t>DevOps test and development environment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Seaford"/>
                <a:ea typeface="Quicksand"/>
                <a:cs typeface="Quicksand"/>
              </a:rPr>
              <a:t>Isolated trouble shooting environment</a:t>
            </a:r>
          </a:p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Seaford"/>
                <a:ea typeface="Quicksand"/>
                <a:cs typeface="Quicksand"/>
              </a:rPr>
              <a:t>Pipeline for Jenkins scripts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2253C18-4F97-59E4-4DE0-F0A4298C0037}"/>
              </a:ext>
            </a:extLst>
          </p:cNvPr>
          <p:cNvSpPr txBox="1"/>
          <p:nvPr/>
        </p:nvSpPr>
        <p:spPr>
          <a:xfrm>
            <a:off x="11940388" y="6180481"/>
            <a:ext cx="5564873" cy="468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sym typeface="Quicksand Bold"/>
              </a:rPr>
              <a:t>Test  Pipelines</a:t>
            </a:r>
            <a:endParaRPr 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BC139646-46EB-0AB2-78FC-EA110C00F470}"/>
              </a:ext>
            </a:extLst>
          </p:cNvPr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1E3029D-7C2B-32EF-368D-5C2367D4C48B}"/>
              </a:ext>
            </a:extLst>
          </p:cNvPr>
          <p:cNvSpPr txBox="1"/>
          <p:nvPr/>
        </p:nvSpPr>
        <p:spPr>
          <a:xfrm>
            <a:off x="664265" y="765360"/>
            <a:ext cx="7625445" cy="106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i="1">
                <a:solidFill>
                  <a:srgbClr val="0F4662"/>
                </a:solidFill>
                <a:latin typeface="Century Schoolbook"/>
              </a:rPr>
              <a:t>1. About Jenkins</a:t>
            </a:r>
            <a:endParaRPr lang="en-US" sz="1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8580B-64B4-6464-6DAC-5512BA14680C}"/>
              </a:ext>
            </a:extLst>
          </p:cNvPr>
          <p:cNvSpPr txBox="1"/>
          <p:nvPr/>
        </p:nvSpPr>
        <p:spPr>
          <a:xfrm>
            <a:off x="668182" y="2110306"/>
            <a:ext cx="1693898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/>
            <a:r>
              <a:rPr lang="en-US" sz="2800" dirty="0">
                <a:solidFill>
                  <a:srgbClr val="0F4662"/>
                </a:solidFill>
                <a:latin typeface="Cambria"/>
                <a:ea typeface="Quicksand"/>
                <a:cs typeface="Quicksand"/>
              </a:rPr>
              <a:t>: Currently, our Jenkins has three different characteristics of pipelines.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B35CC8B-A718-5EEA-53E8-9BE8EDEC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25" y="3461717"/>
            <a:ext cx="4369489" cy="24690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1E14E2-F449-8583-9E6E-306700F8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783" y="4065519"/>
            <a:ext cx="4514435" cy="18577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B6148-D08E-FBB1-974E-185709AE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317" y="3619984"/>
            <a:ext cx="4503998" cy="2309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261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745831-50AB-2F65-9665-E9F8280C8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9C079EE-48E7-EA7F-C0B8-310B87F9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 t="95" r="508" b="11600"/>
          <a:stretch/>
        </p:blipFill>
        <p:spPr>
          <a:xfrm>
            <a:off x="709645" y="1706215"/>
            <a:ext cx="16556444" cy="7313236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485B96B-F3B8-7E9C-B338-CA95BB02D14E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6B3022-26BF-70F6-C02A-EDDE7ED99A93}"/>
              </a:ext>
            </a:extLst>
          </p:cNvPr>
          <p:cNvSpPr txBox="1"/>
          <p:nvPr/>
        </p:nvSpPr>
        <p:spPr>
          <a:xfrm>
            <a:off x="709645" y="467187"/>
            <a:ext cx="14072064" cy="104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50" b="1" i="1" u="sng">
                <a:solidFill>
                  <a:srgbClr val="0F4662"/>
                </a:solidFill>
                <a:latin typeface="Century Schoolbook"/>
                <a:sym typeface="Cormorant Garamond Bold Italics"/>
              </a:rPr>
              <a:t>Jenkins (Dash Board)</a:t>
            </a:r>
            <a:endParaRPr lang="en-US" u="sng">
              <a:latin typeface="Century Schoolbook"/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6410300-82B3-AFDB-5E64-77C28308644E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55741F9-6251-1D4D-1038-09361A6E3EFB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D2043B2C-4E62-07FA-C9A7-7D3755EEB1BD}"/>
              </a:ext>
            </a:extLst>
          </p:cNvPr>
          <p:cNvSpPr/>
          <p:nvPr/>
        </p:nvSpPr>
        <p:spPr>
          <a:xfrm>
            <a:off x="3478696" y="2948607"/>
            <a:ext cx="4190999" cy="414131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BD3EE-687D-9DBB-4E45-5362FDAA3C87}"/>
              </a:ext>
            </a:extLst>
          </p:cNvPr>
          <p:cNvSpPr txBox="1"/>
          <p:nvPr/>
        </p:nvSpPr>
        <p:spPr>
          <a:xfrm>
            <a:off x="7669696" y="2998304"/>
            <a:ext cx="3627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Customized View</a:t>
            </a:r>
          </a:p>
        </p:txBody>
      </p: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51D6D051-FA79-D057-C2E6-536DE94595F9}"/>
              </a:ext>
            </a:extLst>
          </p:cNvPr>
          <p:cNvSpPr/>
          <p:nvPr/>
        </p:nvSpPr>
        <p:spPr>
          <a:xfrm>
            <a:off x="712304" y="4853606"/>
            <a:ext cx="2766391" cy="629478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7754537F-CFEA-EE03-13BE-7684C55469A9}"/>
              </a:ext>
            </a:extLst>
          </p:cNvPr>
          <p:cNvSpPr/>
          <p:nvPr/>
        </p:nvSpPr>
        <p:spPr>
          <a:xfrm>
            <a:off x="712303" y="5648736"/>
            <a:ext cx="2766391" cy="629478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307A8-02D7-7F29-D8DC-D45B6C204144}"/>
              </a:ext>
            </a:extLst>
          </p:cNvPr>
          <p:cNvSpPr txBox="1"/>
          <p:nvPr/>
        </p:nvSpPr>
        <p:spPr>
          <a:xfrm>
            <a:off x="546651" y="4489173"/>
            <a:ext cx="3114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List of builds waiting to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be</a:t>
            </a:r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 run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04207-EB6E-0EE2-B4E3-FA6BF2EB983C}"/>
              </a:ext>
            </a:extLst>
          </p:cNvPr>
          <p:cNvSpPr txBox="1"/>
          <p:nvPr/>
        </p:nvSpPr>
        <p:spPr>
          <a:xfrm>
            <a:off x="546650" y="6278215"/>
            <a:ext cx="3114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List of builds currently running 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27F7BF68-3C3F-EFC9-0193-27064AA22C6C}"/>
              </a:ext>
            </a:extLst>
          </p:cNvPr>
          <p:cNvSpPr/>
          <p:nvPr/>
        </p:nvSpPr>
        <p:spPr>
          <a:xfrm>
            <a:off x="3660912" y="3544954"/>
            <a:ext cx="13600043" cy="4174434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AAA3D-D212-FB1E-04CF-354BC383DAD3}"/>
              </a:ext>
            </a:extLst>
          </p:cNvPr>
          <p:cNvSpPr txBox="1"/>
          <p:nvPr/>
        </p:nvSpPr>
        <p:spPr>
          <a:xfrm>
            <a:off x="3660910" y="7719389"/>
            <a:ext cx="3114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Project folders</a:t>
            </a:r>
            <a:endParaRPr lang="en-US"/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C40FF5D6-30BB-224E-1DD4-EFB442B6E942}"/>
              </a:ext>
            </a:extLst>
          </p:cNvPr>
          <p:cNvSpPr/>
          <p:nvPr/>
        </p:nvSpPr>
        <p:spPr>
          <a:xfrm>
            <a:off x="14709912" y="1706215"/>
            <a:ext cx="861391" cy="414131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F3C7FB-606C-0193-1AFE-AC957A737B39}"/>
              </a:ext>
            </a:extLst>
          </p:cNvPr>
          <p:cNvSpPr txBox="1"/>
          <p:nvPr/>
        </p:nvSpPr>
        <p:spPr>
          <a:xfrm>
            <a:off x="13699432" y="2120346"/>
            <a:ext cx="3114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Security or Update alarm</a:t>
            </a:r>
            <a:endParaRPr lang="en-US"/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331D3AE9-D7EE-9FBE-267A-1C48CF55A579}"/>
              </a:ext>
            </a:extLst>
          </p:cNvPr>
          <p:cNvSpPr/>
          <p:nvPr/>
        </p:nvSpPr>
        <p:spPr>
          <a:xfrm>
            <a:off x="712303" y="4025345"/>
            <a:ext cx="1391478" cy="314739"/>
          </a:xfrm>
          <a:prstGeom prst="bracketPair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08483B-8079-0128-A257-0E222B9F8223}"/>
              </a:ext>
            </a:extLst>
          </p:cNvPr>
          <p:cNvSpPr txBox="1"/>
          <p:nvPr/>
        </p:nvSpPr>
        <p:spPr>
          <a:xfrm>
            <a:off x="2103780" y="3180519"/>
            <a:ext cx="15571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B0F0"/>
                </a:solidFill>
                <a:ea typeface="Calibri"/>
                <a:cs typeface="Calibri"/>
              </a:rPr>
              <a:t>Jenkins system configuration page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46563432-42B3-DFE6-55E3-846A5C1D4DA0}"/>
              </a:ext>
            </a:extLst>
          </p:cNvPr>
          <p:cNvSpPr/>
          <p:nvPr/>
        </p:nvSpPr>
        <p:spPr>
          <a:xfrm>
            <a:off x="712303" y="2766389"/>
            <a:ext cx="1143000" cy="182218"/>
          </a:xfrm>
          <a:prstGeom prst="bracket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5EF9F0-7B6D-403F-2273-F5D6D8715EDA}"/>
              </a:ext>
            </a:extLst>
          </p:cNvPr>
          <p:cNvSpPr txBox="1"/>
          <p:nvPr/>
        </p:nvSpPr>
        <p:spPr>
          <a:xfrm>
            <a:off x="546651" y="2401955"/>
            <a:ext cx="40253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Create a new project folder or pipeline</a:t>
            </a:r>
          </a:p>
        </p:txBody>
      </p:sp>
    </p:spTree>
    <p:extLst>
      <p:ext uri="{BB962C8B-B14F-4D97-AF65-F5344CB8AC3E}">
        <p14:creationId xmlns:p14="http://schemas.microsoft.com/office/powerpoint/2010/main" val="345546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3E124-CDBD-2FFA-C2FD-D3B1B7D7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C0EBE51-02F5-62FD-CB2D-D5C84C07EB70}"/>
              </a:ext>
            </a:extLst>
          </p:cNvPr>
          <p:cNvSpPr/>
          <p:nvPr/>
        </p:nvSpPr>
        <p:spPr>
          <a:xfrm>
            <a:off x="7991562" y="6809540"/>
            <a:ext cx="9399165" cy="2370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952AF-8635-4390-FEF9-79C4234F8C0A}"/>
              </a:ext>
            </a:extLst>
          </p:cNvPr>
          <p:cNvSpPr/>
          <p:nvPr/>
        </p:nvSpPr>
        <p:spPr>
          <a:xfrm>
            <a:off x="12043533" y="1817127"/>
            <a:ext cx="5351851" cy="4826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45E4B9-4536-B9FD-7F4D-94B42572AC8B}"/>
              </a:ext>
            </a:extLst>
          </p:cNvPr>
          <p:cNvSpPr/>
          <p:nvPr/>
        </p:nvSpPr>
        <p:spPr>
          <a:xfrm>
            <a:off x="7991562" y="1803989"/>
            <a:ext cx="3789269" cy="4826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520FAF6-ED5A-187B-98E2-1A3E7CED8E8A}"/>
              </a:ext>
            </a:extLst>
          </p:cNvPr>
          <p:cNvSpPr/>
          <p:nvPr/>
        </p:nvSpPr>
        <p:spPr>
          <a:xfrm>
            <a:off x="12921550" y="961399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CB5153-675C-2E51-8DC8-A888FC031A13}"/>
              </a:ext>
            </a:extLst>
          </p:cNvPr>
          <p:cNvSpPr txBox="1"/>
          <p:nvPr/>
        </p:nvSpPr>
        <p:spPr>
          <a:xfrm>
            <a:off x="709645" y="467187"/>
            <a:ext cx="14072064" cy="103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i="1" u="sng">
                <a:solidFill>
                  <a:srgbClr val="0F4662"/>
                </a:solidFill>
                <a:latin typeface="Century Schoolbook"/>
                <a:sym typeface="Cormorant Garamond Bold Italics"/>
              </a:rPr>
              <a:t>Jenkins (Pipeline Scripts)</a:t>
            </a:r>
            <a:endParaRPr lang="en-US" sz="1600" u="sng">
              <a:latin typeface="Century Schoolbook"/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0E3C778-CF4C-DD24-B40D-7880FD5001FD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12A64D0-D80E-59B4-1F2D-78020807F880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A706A-263F-406C-6E4D-2C8D9697249B}"/>
              </a:ext>
            </a:extLst>
          </p:cNvPr>
          <p:cNvSpPr txBox="1"/>
          <p:nvPr/>
        </p:nvSpPr>
        <p:spPr>
          <a:xfrm>
            <a:off x="8420584" y="2575532"/>
            <a:ext cx="2922608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[./</a:t>
            </a:r>
            <a:r>
              <a:rPr lang="en-US" b="1" err="1">
                <a:ea typeface="Calibri"/>
                <a:cs typeface="Calibri"/>
              </a:rPr>
              <a:t>DLXJenkins</a:t>
            </a:r>
            <a:r>
              <a:rPr lang="en-US" b="1">
                <a:ea typeface="Calibri"/>
                <a:cs typeface="Calibri"/>
              </a:rPr>
              <a:t>]</a:t>
            </a: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Calibri"/>
                <a:cs typeface="Calibri"/>
              </a:rPr>
              <a:t>Jenkinsfile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Calibri"/>
                <a:cs typeface="Calibri"/>
              </a:rPr>
              <a:t>JenkinsfileDeployment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85BF6-9E3E-95FA-BCA0-18CA85B781DD}"/>
              </a:ext>
            </a:extLst>
          </p:cNvPr>
          <p:cNvSpPr txBox="1"/>
          <p:nvPr/>
        </p:nvSpPr>
        <p:spPr>
          <a:xfrm>
            <a:off x="12475216" y="2594823"/>
            <a:ext cx="4427316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[./groovy]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GeneralHelper.groovy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unityHelper.groovy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jsHelper.groovy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DC5AE-2FE5-181F-EA84-CD1FE014E4AE}"/>
              </a:ext>
            </a:extLst>
          </p:cNvPr>
          <p:cNvSpPr txBox="1"/>
          <p:nvPr/>
        </p:nvSpPr>
        <p:spPr>
          <a:xfrm>
            <a:off x="8420584" y="3779899"/>
            <a:ext cx="2922608" cy="952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[./</a:t>
            </a:r>
            <a:r>
              <a:rPr lang="en-US" b="1" err="1">
                <a:ea typeface="Calibri"/>
                <a:cs typeface="Calibri"/>
              </a:rPr>
              <a:t>JsJenkins</a:t>
            </a:r>
            <a:r>
              <a:rPr lang="en-US" b="1">
                <a:ea typeface="Calibri"/>
                <a:cs typeface="Calibri"/>
              </a:rPr>
              <a:t>]</a:t>
            </a: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Calibri"/>
                <a:cs typeface="Calibri"/>
              </a:rPr>
              <a:t>Jenkinsfile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Calibri"/>
                <a:cs typeface="Calibri"/>
              </a:rPr>
              <a:t>JenkinsfileDeployment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AF04-E511-E20F-4371-26F2E2A6A79B}"/>
              </a:ext>
            </a:extLst>
          </p:cNvPr>
          <p:cNvSpPr txBox="1"/>
          <p:nvPr/>
        </p:nvSpPr>
        <p:spPr>
          <a:xfrm>
            <a:off x="12475215" y="4123977"/>
            <a:ext cx="4427316" cy="20313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[./python]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send_bitbucket_build_status.py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linting_error_report.py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create_bitbucket_coverage_report.py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create_bitbucket_test_report.py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create_bitbucket_webgl_build_report.py</a:t>
            </a:r>
          </a:p>
          <a:p>
            <a:r>
              <a:rPr lang="en-US">
                <a:ea typeface="+mn-lt"/>
                <a:cs typeface="+mn-lt"/>
              </a:rPr>
              <a:t>…..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81BA5-8586-1683-FD98-0A3CF5320667}"/>
              </a:ext>
            </a:extLst>
          </p:cNvPr>
          <p:cNvSpPr txBox="1"/>
          <p:nvPr/>
        </p:nvSpPr>
        <p:spPr>
          <a:xfrm>
            <a:off x="8420583" y="5009374"/>
            <a:ext cx="2922608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</a:t>
            </a:r>
            <a:r>
              <a:rPr lang="en-US" b="1" err="1">
                <a:ea typeface="Calibri"/>
                <a:cs typeface="Calibri"/>
              </a:rPr>
              <a:t>PipelinesForJenkins</a:t>
            </a:r>
            <a:r>
              <a:rPr lang="en-US" b="1">
                <a:ea typeface="Calibri"/>
                <a:cs typeface="Calibri"/>
              </a:rPr>
              <a:t>]</a:t>
            </a: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Calibri"/>
                <a:cs typeface="Calibri"/>
              </a:rPr>
              <a:t>Jenkinsfile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.</a:t>
            </a:r>
            <a:r>
              <a:rPr lang="en-US" err="1">
                <a:ea typeface="+mn-lt"/>
                <a:cs typeface="+mn-lt"/>
              </a:rPr>
              <a:t>groovylintrc.groovy.json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.</a:t>
            </a:r>
            <a:r>
              <a:rPr lang="en-US" err="1">
                <a:ea typeface="+mn-lt"/>
                <a:cs typeface="+mn-lt"/>
              </a:rPr>
              <a:t>groovylintrc.jenkins.json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7092B-85E0-46EF-296F-6CB3AE27DE6B}"/>
              </a:ext>
            </a:extLst>
          </p:cNvPr>
          <p:cNvSpPr txBox="1"/>
          <p:nvPr/>
        </p:nvSpPr>
        <p:spPr>
          <a:xfrm>
            <a:off x="8203556" y="1909822"/>
            <a:ext cx="3356658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>
                <a:ea typeface="Calibri"/>
                <a:cs typeface="Calibri"/>
              </a:rPr>
              <a:t>Main Files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9AD07A-94B3-7608-C56B-FFFFA4DEAE8A}"/>
              </a:ext>
            </a:extLst>
          </p:cNvPr>
          <p:cNvSpPr txBox="1"/>
          <p:nvPr/>
        </p:nvSpPr>
        <p:spPr>
          <a:xfrm>
            <a:off x="13036818" y="1922959"/>
            <a:ext cx="3356658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>
                <a:ea typeface="Calibri"/>
                <a:cs typeface="Calibri"/>
              </a:rPr>
              <a:t>Helper Files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DD57F-321F-DE67-FD1B-F4F4F208DAF7}"/>
              </a:ext>
            </a:extLst>
          </p:cNvPr>
          <p:cNvSpPr txBox="1"/>
          <p:nvPr/>
        </p:nvSpPr>
        <p:spPr>
          <a:xfrm>
            <a:off x="8203556" y="7073028"/>
            <a:ext cx="3356658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>
                <a:ea typeface="Calibri"/>
                <a:cs typeface="Calibri"/>
              </a:rPr>
              <a:t>Test and Lint Files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E5D77AE-B95D-0331-5D47-EE8FD7DC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67" y="1811392"/>
            <a:ext cx="7187761" cy="73736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E2214-13E9-8A4C-6685-635425D7697C}"/>
              </a:ext>
            </a:extLst>
          </p:cNvPr>
          <p:cNvSpPr txBox="1"/>
          <p:nvPr/>
        </p:nvSpPr>
        <p:spPr>
          <a:xfrm>
            <a:off x="8446858" y="7768339"/>
            <a:ext cx="2922608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[./Bash]</a:t>
            </a: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+mn-lt"/>
                <a:cs typeface="+mn-lt"/>
              </a:rPr>
              <a:t>Linting.bash</a:t>
            </a:r>
            <a:endParaRPr lang="en-US" b="1" err="1">
              <a:ea typeface="Calibri"/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F48E8A-947A-4ACB-F8DF-800635BA8B01}"/>
              </a:ext>
            </a:extLst>
          </p:cNvPr>
          <p:cNvSpPr txBox="1"/>
          <p:nvPr/>
        </p:nvSpPr>
        <p:spPr>
          <a:xfrm>
            <a:off x="12480203" y="7768339"/>
            <a:ext cx="3487538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[./tests]</a:t>
            </a: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+mn-lt"/>
                <a:cs typeface="+mn-lt"/>
              </a:rPr>
              <a:t>GeneralHelperSpec.groovy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b="1" err="1">
                <a:ea typeface="+mn-lt"/>
                <a:cs typeface="+mn-lt"/>
              </a:rPr>
              <a:t>JsHelperSpec.groovy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79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revision>780</cp:revision>
  <dcterms:created xsi:type="dcterms:W3CDTF">2006-08-16T00:00:00Z</dcterms:created>
  <dcterms:modified xsi:type="dcterms:W3CDTF">2025-03-20T19:38:34Z</dcterms:modified>
  <dc:identifier>DAGhqNLAyNQ</dc:identifier>
</cp:coreProperties>
</file>